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2" r:id="rId5"/>
    <p:sldId id="263" r:id="rId6"/>
    <p:sldId id="264" r:id="rId7"/>
    <p:sldId id="266" r:id="rId8"/>
    <p:sldId id="267" r:id="rId9"/>
    <p:sldId id="260" r:id="rId10"/>
    <p:sldId id="261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9E8F1-8C18-4BD6-84A9-130E29710A93}" type="doc">
      <dgm:prSet loTypeId="urn:microsoft.com/office/officeart/2005/8/layout/hList1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C8AA30C-AA2D-4E08-A815-2D13F32C4340}">
      <dgm:prSet phldrT="[Текст]"/>
      <dgm:spPr/>
      <dgm:t>
        <a:bodyPr/>
        <a:lstStyle/>
        <a:p>
          <a:r>
            <a:rPr lang="ru-RU" b="1" dirty="0"/>
            <a:t>Традиционная модель подготовки педагога</a:t>
          </a:r>
          <a:r>
            <a:rPr lang="ru-RU" dirty="0"/>
            <a:t> </a:t>
          </a:r>
        </a:p>
      </dgm:t>
    </dgm:pt>
    <dgm:pt modelId="{1106D40B-E893-45D5-AFC4-46CB85DE4FB6}" type="parTrans" cxnId="{BCCB6C69-8FBB-4C72-B14C-3146DE0776DE}">
      <dgm:prSet/>
      <dgm:spPr/>
      <dgm:t>
        <a:bodyPr/>
        <a:lstStyle/>
        <a:p>
          <a:endParaRPr lang="ru-RU"/>
        </a:p>
      </dgm:t>
    </dgm:pt>
    <dgm:pt modelId="{133F47D0-7C43-4036-BADA-539AC72A0E7C}" type="sibTrans" cxnId="{BCCB6C69-8FBB-4C72-B14C-3146DE0776DE}">
      <dgm:prSet/>
      <dgm:spPr/>
      <dgm:t>
        <a:bodyPr/>
        <a:lstStyle/>
        <a:p>
          <a:endParaRPr lang="ru-RU"/>
        </a:p>
      </dgm:t>
    </dgm:pt>
    <dgm:pt modelId="{2442455B-D92B-4B86-A97F-93B2DF5B7D99}">
      <dgm:prSet phldrT="[Текст]"/>
      <dgm:spPr/>
      <dgm:t>
        <a:bodyPr/>
        <a:lstStyle/>
        <a:p>
          <a:r>
            <a:rPr lang="ru-RU" dirty="0"/>
            <a:t>блок предметной подготовки</a:t>
          </a:r>
        </a:p>
      </dgm:t>
    </dgm:pt>
    <dgm:pt modelId="{F43E0FFE-E978-4D36-8608-16C7C6385993}" type="parTrans" cxnId="{546C7895-86E3-4744-9F5F-03B68C398632}">
      <dgm:prSet/>
      <dgm:spPr/>
      <dgm:t>
        <a:bodyPr/>
        <a:lstStyle/>
        <a:p>
          <a:endParaRPr lang="ru-RU"/>
        </a:p>
      </dgm:t>
    </dgm:pt>
    <dgm:pt modelId="{949B8768-1D85-4A79-9EC2-6E8883F8932B}" type="sibTrans" cxnId="{546C7895-86E3-4744-9F5F-03B68C398632}">
      <dgm:prSet/>
      <dgm:spPr/>
      <dgm:t>
        <a:bodyPr/>
        <a:lstStyle/>
        <a:p>
          <a:endParaRPr lang="ru-RU"/>
        </a:p>
      </dgm:t>
    </dgm:pt>
    <dgm:pt modelId="{F9A130CB-007C-41D6-B69E-5E0EB989AF82}">
      <dgm:prSet phldrT="[Текст]"/>
      <dgm:spPr/>
      <dgm:t>
        <a:bodyPr/>
        <a:lstStyle/>
        <a:p>
          <a:r>
            <a:rPr lang="ru-RU" dirty="0"/>
            <a:t>блок педагогической подготовки</a:t>
          </a:r>
        </a:p>
      </dgm:t>
    </dgm:pt>
    <dgm:pt modelId="{08A6B277-97F2-40AB-B499-D226EF943829}" type="parTrans" cxnId="{411C3DD6-C80A-413F-B8F5-332E49DBE6AA}">
      <dgm:prSet/>
      <dgm:spPr/>
      <dgm:t>
        <a:bodyPr/>
        <a:lstStyle/>
        <a:p>
          <a:endParaRPr lang="ru-RU"/>
        </a:p>
      </dgm:t>
    </dgm:pt>
    <dgm:pt modelId="{8ECDBD67-0C17-419C-8889-BE5CD962A0A5}" type="sibTrans" cxnId="{411C3DD6-C80A-413F-B8F5-332E49DBE6AA}">
      <dgm:prSet/>
      <dgm:spPr/>
      <dgm:t>
        <a:bodyPr/>
        <a:lstStyle/>
        <a:p>
          <a:endParaRPr lang="ru-RU"/>
        </a:p>
      </dgm:t>
    </dgm:pt>
    <dgm:pt modelId="{C1251AA5-6F94-4EF1-9309-FBD1711C064E}">
      <dgm:prSet phldrT="[Текст]"/>
      <dgm:spPr/>
      <dgm:t>
        <a:bodyPr/>
        <a:lstStyle/>
        <a:p>
          <a:r>
            <a:rPr lang="ru-RU" dirty="0"/>
            <a:t>общей подготовки (как вообще преподавать-способы обучения)</a:t>
          </a:r>
        </a:p>
      </dgm:t>
    </dgm:pt>
    <dgm:pt modelId="{03902FEA-9727-4F6F-8278-4604CA299AAA}" type="parTrans" cxnId="{3C7BC9AE-E739-4531-915F-AF40FE729E7B}">
      <dgm:prSet/>
      <dgm:spPr/>
      <dgm:t>
        <a:bodyPr/>
        <a:lstStyle/>
        <a:p>
          <a:endParaRPr lang="ru-RU"/>
        </a:p>
      </dgm:t>
    </dgm:pt>
    <dgm:pt modelId="{F34413C7-EC3C-4721-A865-B1CFC5426C56}" type="sibTrans" cxnId="{3C7BC9AE-E739-4531-915F-AF40FE729E7B}">
      <dgm:prSet/>
      <dgm:spPr/>
      <dgm:t>
        <a:bodyPr/>
        <a:lstStyle/>
        <a:p>
          <a:endParaRPr lang="ru-RU"/>
        </a:p>
      </dgm:t>
    </dgm:pt>
    <dgm:pt modelId="{AD151E51-A082-4628-A75F-383631ED35F0}">
      <dgm:prSet phldrT="[Текст]"/>
      <dgm:spPr/>
      <dgm:t>
        <a:bodyPr/>
        <a:lstStyle/>
        <a:p>
          <a:r>
            <a:rPr lang="ru-RU" dirty="0"/>
            <a:t>специальной (как преподавать конкретный учебный предмет-методика)</a:t>
          </a:r>
        </a:p>
      </dgm:t>
    </dgm:pt>
    <dgm:pt modelId="{748843BC-1A05-4464-945A-BABDC0DCA12D}" type="parTrans" cxnId="{CD77DC33-700D-45EC-A24E-10FCAC9B056D}">
      <dgm:prSet/>
      <dgm:spPr/>
      <dgm:t>
        <a:bodyPr/>
        <a:lstStyle/>
        <a:p>
          <a:endParaRPr lang="ru-RU"/>
        </a:p>
      </dgm:t>
    </dgm:pt>
    <dgm:pt modelId="{3125D75F-0971-471F-995E-1A8FE4122397}" type="sibTrans" cxnId="{CD77DC33-700D-45EC-A24E-10FCAC9B056D}">
      <dgm:prSet/>
      <dgm:spPr/>
      <dgm:t>
        <a:bodyPr/>
        <a:lstStyle/>
        <a:p>
          <a:endParaRPr lang="ru-RU"/>
        </a:p>
      </dgm:t>
    </dgm:pt>
    <dgm:pt modelId="{2D1FFD04-7B31-4357-8CCD-FBCF468E13D1}">
      <dgm:prSet phldrT="[Текст]"/>
      <dgm:spPr/>
      <dgm:t>
        <a:bodyPr/>
        <a:lstStyle/>
        <a:p>
          <a:r>
            <a:rPr lang="ru-RU" dirty="0"/>
            <a:t>психолого-педагогический блок</a:t>
          </a:r>
        </a:p>
      </dgm:t>
    </dgm:pt>
    <dgm:pt modelId="{73AF6DFD-AD53-439A-ADAC-42176F974E25}" type="parTrans" cxnId="{24050CAF-F72E-46D1-88AD-ED4678537703}">
      <dgm:prSet/>
      <dgm:spPr/>
      <dgm:t>
        <a:bodyPr/>
        <a:lstStyle/>
        <a:p>
          <a:endParaRPr lang="ru-RU"/>
        </a:p>
      </dgm:t>
    </dgm:pt>
    <dgm:pt modelId="{97DCC8D7-A041-4653-BC08-67B0C03223F3}" type="sibTrans" cxnId="{24050CAF-F72E-46D1-88AD-ED4678537703}">
      <dgm:prSet/>
      <dgm:spPr/>
      <dgm:t>
        <a:bodyPr/>
        <a:lstStyle/>
        <a:p>
          <a:endParaRPr lang="ru-RU"/>
        </a:p>
      </dgm:t>
    </dgm:pt>
    <dgm:pt modelId="{1C523B6A-A730-4F0F-88D2-CF458C94234A}">
      <dgm:prSet phldrT="[Текст]"/>
      <dgm:spPr/>
      <dgm:t>
        <a:bodyPr/>
        <a:lstStyle/>
        <a:p>
          <a:r>
            <a:rPr lang="ru-RU" dirty="0"/>
            <a:t>блок практической подготовки</a:t>
          </a:r>
        </a:p>
      </dgm:t>
    </dgm:pt>
    <dgm:pt modelId="{049449A1-983A-4062-AB4B-8C616BACBA96}" type="parTrans" cxnId="{BF830274-F0AC-4380-AF7C-727CB4A3FABB}">
      <dgm:prSet/>
      <dgm:spPr/>
      <dgm:t>
        <a:bodyPr/>
        <a:lstStyle/>
        <a:p>
          <a:endParaRPr lang="ru-RU"/>
        </a:p>
      </dgm:t>
    </dgm:pt>
    <dgm:pt modelId="{4515A1A2-403E-4CE5-80A3-54AD713AF570}" type="sibTrans" cxnId="{BF830274-F0AC-4380-AF7C-727CB4A3FABB}">
      <dgm:prSet/>
      <dgm:spPr/>
      <dgm:t>
        <a:bodyPr/>
        <a:lstStyle/>
        <a:p>
          <a:endParaRPr lang="ru-RU"/>
        </a:p>
      </dgm:t>
    </dgm:pt>
    <dgm:pt modelId="{86F972E1-DDC6-4632-99AC-92E0126A0615}" type="pres">
      <dgm:prSet presAssocID="{BCF9E8F1-8C18-4BD6-84A9-130E29710A93}" presName="Name0" presStyleCnt="0">
        <dgm:presLayoutVars>
          <dgm:dir/>
          <dgm:animLvl val="lvl"/>
          <dgm:resizeHandles val="exact"/>
        </dgm:presLayoutVars>
      </dgm:prSet>
      <dgm:spPr/>
    </dgm:pt>
    <dgm:pt modelId="{425C74B9-B4DA-448E-99A7-352BD340D7AB}" type="pres">
      <dgm:prSet presAssocID="{8C8AA30C-AA2D-4E08-A815-2D13F32C4340}" presName="composite" presStyleCnt="0"/>
      <dgm:spPr/>
    </dgm:pt>
    <dgm:pt modelId="{3F2F76D4-4617-4100-AD63-F60992D52BB9}" type="pres">
      <dgm:prSet presAssocID="{8C8AA30C-AA2D-4E08-A815-2D13F32C434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DC94CF76-1069-49D8-B03A-C41437B4C60A}" type="pres">
      <dgm:prSet presAssocID="{8C8AA30C-AA2D-4E08-A815-2D13F32C4340}" presName="desTx" presStyleLbl="alignAccFollowNode1" presStyleIdx="0" presStyleCnt="1" custLinFactNeighborX="-2781" custLinFactNeighborY="20194">
        <dgm:presLayoutVars>
          <dgm:bulletEnabled val="1"/>
        </dgm:presLayoutVars>
      </dgm:prSet>
      <dgm:spPr/>
    </dgm:pt>
  </dgm:ptLst>
  <dgm:cxnLst>
    <dgm:cxn modelId="{CD77DC33-700D-45EC-A24E-10FCAC9B056D}" srcId="{8C8AA30C-AA2D-4E08-A815-2D13F32C4340}" destId="{AD151E51-A082-4628-A75F-383631ED35F0}" srcOrd="3" destOrd="0" parTransId="{748843BC-1A05-4464-945A-BABDC0DCA12D}" sibTransId="{3125D75F-0971-471F-995E-1A8FE4122397}"/>
    <dgm:cxn modelId="{D42EC434-0EBE-4A76-B059-8D0EEF67C9EA}" type="presOf" srcId="{C1251AA5-6F94-4EF1-9309-FBD1711C064E}" destId="{DC94CF76-1069-49D8-B03A-C41437B4C60A}" srcOrd="0" destOrd="2" presId="urn:microsoft.com/office/officeart/2005/8/layout/hList1"/>
    <dgm:cxn modelId="{0EB3BB3F-9E55-4796-8ACD-34031F514001}" type="presOf" srcId="{F9A130CB-007C-41D6-B69E-5E0EB989AF82}" destId="{DC94CF76-1069-49D8-B03A-C41437B4C60A}" srcOrd="0" destOrd="1" presId="urn:microsoft.com/office/officeart/2005/8/layout/hList1"/>
    <dgm:cxn modelId="{BCCB6C69-8FBB-4C72-B14C-3146DE0776DE}" srcId="{BCF9E8F1-8C18-4BD6-84A9-130E29710A93}" destId="{8C8AA30C-AA2D-4E08-A815-2D13F32C4340}" srcOrd="0" destOrd="0" parTransId="{1106D40B-E893-45D5-AFC4-46CB85DE4FB6}" sibTransId="{133F47D0-7C43-4036-BADA-539AC72A0E7C}"/>
    <dgm:cxn modelId="{9EDBC549-BE0C-4957-A292-ED8D83B7F28B}" type="presOf" srcId="{BCF9E8F1-8C18-4BD6-84A9-130E29710A93}" destId="{86F972E1-DDC6-4632-99AC-92E0126A0615}" srcOrd="0" destOrd="0" presId="urn:microsoft.com/office/officeart/2005/8/layout/hList1"/>
    <dgm:cxn modelId="{A080446D-9637-43DF-B44A-32CD4B12A6CC}" type="presOf" srcId="{AD151E51-A082-4628-A75F-383631ED35F0}" destId="{DC94CF76-1069-49D8-B03A-C41437B4C60A}" srcOrd="0" destOrd="3" presId="urn:microsoft.com/office/officeart/2005/8/layout/hList1"/>
    <dgm:cxn modelId="{AE667B6F-A432-4E19-8CAB-51BE8A5949A1}" type="presOf" srcId="{2442455B-D92B-4B86-A97F-93B2DF5B7D99}" destId="{DC94CF76-1069-49D8-B03A-C41437B4C60A}" srcOrd="0" destOrd="0" presId="urn:microsoft.com/office/officeart/2005/8/layout/hList1"/>
    <dgm:cxn modelId="{BF830274-F0AC-4380-AF7C-727CB4A3FABB}" srcId="{8C8AA30C-AA2D-4E08-A815-2D13F32C4340}" destId="{1C523B6A-A730-4F0F-88D2-CF458C94234A}" srcOrd="5" destOrd="0" parTransId="{049449A1-983A-4062-AB4B-8C616BACBA96}" sibTransId="{4515A1A2-403E-4CE5-80A3-54AD713AF570}"/>
    <dgm:cxn modelId="{546C7895-86E3-4744-9F5F-03B68C398632}" srcId="{8C8AA30C-AA2D-4E08-A815-2D13F32C4340}" destId="{2442455B-D92B-4B86-A97F-93B2DF5B7D99}" srcOrd="0" destOrd="0" parTransId="{F43E0FFE-E978-4D36-8608-16C7C6385993}" sibTransId="{949B8768-1D85-4A79-9EC2-6E8883F8932B}"/>
    <dgm:cxn modelId="{A10DCF97-3E72-4051-A09C-681F1AC79B4E}" type="presOf" srcId="{2D1FFD04-7B31-4357-8CCD-FBCF468E13D1}" destId="{DC94CF76-1069-49D8-B03A-C41437B4C60A}" srcOrd="0" destOrd="4" presId="urn:microsoft.com/office/officeart/2005/8/layout/hList1"/>
    <dgm:cxn modelId="{B038A49C-767D-4DCF-8E64-E05607CA5B38}" type="presOf" srcId="{8C8AA30C-AA2D-4E08-A815-2D13F32C4340}" destId="{3F2F76D4-4617-4100-AD63-F60992D52BB9}" srcOrd="0" destOrd="0" presId="urn:microsoft.com/office/officeart/2005/8/layout/hList1"/>
    <dgm:cxn modelId="{3C7BC9AE-E739-4531-915F-AF40FE729E7B}" srcId="{8C8AA30C-AA2D-4E08-A815-2D13F32C4340}" destId="{C1251AA5-6F94-4EF1-9309-FBD1711C064E}" srcOrd="2" destOrd="0" parTransId="{03902FEA-9727-4F6F-8278-4604CA299AAA}" sibTransId="{F34413C7-EC3C-4721-A865-B1CFC5426C56}"/>
    <dgm:cxn modelId="{24050CAF-F72E-46D1-88AD-ED4678537703}" srcId="{8C8AA30C-AA2D-4E08-A815-2D13F32C4340}" destId="{2D1FFD04-7B31-4357-8CCD-FBCF468E13D1}" srcOrd="4" destOrd="0" parTransId="{73AF6DFD-AD53-439A-ADAC-42176F974E25}" sibTransId="{97DCC8D7-A041-4653-BC08-67B0C03223F3}"/>
    <dgm:cxn modelId="{411C3DD6-C80A-413F-B8F5-332E49DBE6AA}" srcId="{8C8AA30C-AA2D-4E08-A815-2D13F32C4340}" destId="{F9A130CB-007C-41D6-B69E-5E0EB989AF82}" srcOrd="1" destOrd="0" parTransId="{08A6B277-97F2-40AB-B499-D226EF943829}" sibTransId="{8ECDBD67-0C17-419C-8889-BE5CD962A0A5}"/>
    <dgm:cxn modelId="{B169F2DD-20B0-4C91-AAC9-7A5DD2C102FD}" type="presOf" srcId="{1C523B6A-A730-4F0F-88D2-CF458C94234A}" destId="{DC94CF76-1069-49D8-B03A-C41437B4C60A}" srcOrd="0" destOrd="5" presId="urn:microsoft.com/office/officeart/2005/8/layout/hList1"/>
    <dgm:cxn modelId="{6F11D1B8-B21A-4A4B-84C3-1FCCCB0006EC}" type="presParOf" srcId="{86F972E1-DDC6-4632-99AC-92E0126A0615}" destId="{425C74B9-B4DA-448E-99A7-352BD340D7AB}" srcOrd="0" destOrd="0" presId="urn:microsoft.com/office/officeart/2005/8/layout/hList1"/>
    <dgm:cxn modelId="{244A5007-3FEA-4FC2-A687-B903EC0F366C}" type="presParOf" srcId="{425C74B9-B4DA-448E-99A7-352BD340D7AB}" destId="{3F2F76D4-4617-4100-AD63-F60992D52BB9}" srcOrd="0" destOrd="0" presId="urn:microsoft.com/office/officeart/2005/8/layout/hList1"/>
    <dgm:cxn modelId="{7F369B19-1817-4F08-A693-C6123330BCF9}" type="presParOf" srcId="{425C74B9-B4DA-448E-99A7-352BD340D7AB}" destId="{DC94CF76-1069-49D8-B03A-C41437B4C6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2778AE-B8DB-41F3-B56B-9D76CA14DAB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FD7EF-8898-4D7B-87F5-187A8F2511F7}">
      <dgm:prSet/>
      <dgm:spPr>
        <a:solidFill>
          <a:schemeClr val="accent2"/>
        </a:solidFill>
      </dgm:spPr>
      <dgm:t>
        <a:bodyPr/>
        <a:lstStyle/>
        <a:p>
          <a:r>
            <a:rPr lang="ru-RU" b="1" u="sng" dirty="0"/>
            <a:t>Педагог </a:t>
          </a:r>
          <a:r>
            <a:rPr lang="ru-RU" dirty="0"/>
            <a:t>- </a:t>
          </a:r>
          <a:r>
            <a:rPr lang="ru-RU" b="0" dirty="0"/>
            <a:t>практический интеллектуал, т. е. специалист, обладающий профессиональным мышлением и способностью к научно-обоснованным профессиональным суждениям и решениям сложных проблем обучения и развития, в том числе связанных с существенно более разнообразным, чем раньше, составом классов (дети с ОВЗ, дети мигранты, одаренные дети и т.д.)  </a:t>
          </a:r>
          <a:r>
            <a:rPr lang="ru-RU" dirty="0"/>
            <a:t>(Марголис А.А., 2015)</a:t>
          </a:r>
        </a:p>
      </dgm:t>
    </dgm:pt>
    <dgm:pt modelId="{CF804D46-6AE2-480B-BC36-22B02930C812}" type="parTrans" cxnId="{B82608DD-DD82-4585-923B-DDD4959C5BCC}">
      <dgm:prSet/>
      <dgm:spPr/>
      <dgm:t>
        <a:bodyPr/>
        <a:lstStyle/>
        <a:p>
          <a:endParaRPr lang="ru-RU"/>
        </a:p>
      </dgm:t>
    </dgm:pt>
    <dgm:pt modelId="{EF8CCADB-2D43-489C-BBD2-FF41425C5C80}" type="sibTrans" cxnId="{B82608DD-DD82-4585-923B-DDD4959C5BCC}">
      <dgm:prSet/>
      <dgm:spPr/>
      <dgm:t>
        <a:bodyPr/>
        <a:lstStyle/>
        <a:p>
          <a:endParaRPr lang="ru-RU"/>
        </a:p>
      </dgm:t>
    </dgm:pt>
    <dgm:pt modelId="{2FC38F2D-B5A8-47A5-BD1A-49B332A33FE9}" type="pres">
      <dgm:prSet presAssocID="{A62778AE-B8DB-41F3-B56B-9D76CA14DABB}" presName="diagram" presStyleCnt="0">
        <dgm:presLayoutVars>
          <dgm:dir/>
          <dgm:resizeHandles val="exact"/>
        </dgm:presLayoutVars>
      </dgm:prSet>
      <dgm:spPr/>
    </dgm:pt>
    <dgm:pt modelId="{5807F4D8-DD72-41FA-AF20-3FE9B3C39792}" type="pres">
      <dgm:prSet presAssocID="{030FD7EF-8898-4D7B-87F5-187A8F2511F7}" presName="node" presStyleLbl="node1" presStyleIdx="0" presStyleCnt="1" custScaleX="168699" custScaleY="126414" custLinFactNeighborX="14083" custLinFactNeighborY="2193">
        <dgm:presLayoutVars>
          <dgm:bulletEnabled val="1"/>
        </dgm:presLayoutVars>
      </dgm:prSet>
      <dgm:spPr/>
    </dgm:pt>
  </dgm:ptLst>
  <dgm:cxnLst>
    <dgm:cxn modelId="{7889FA07-B8A7-4B8E-B22B-7A95001DD6A7}" type="presOf" srcId="{A62778AE-B8DB-41F3-B56B-9D76CA14DABB}" destId="{2FC38F2D-B5A8-47A5-BD1A-49B332A33FE9}" srcOrd="0" destOrd="0" presId="urn:microsoft.com/office/officeart/2005/8/layout/default#1"/>
    <dgm:cxn modelId="{F4E12684-FB56-4B79-AA30-4D2DE627883C}" type="presOf" srcId="{030FD7EF-8898-4D7B-87F5-187A8F2511F7}" destId="{5807F4D8-DD72-41FA-AF20-3FE9B3C39792}" srcOrd="0" destOrd="0" presId="urn:microsoft.com/office/officeart/2005/8/layout/default#1"/>
    <dgm:cxn modelId="{B82608DD-DD82-4585-923B-DDD4959C5BCC}" srcId="{A62778AE-B8DB-41F3-B56B-9D76CA14DABB}" destId="{030FD7EF-8898-4D7B-87F5-187A8F2511F7}" srcOrd="0" destOrd="0" parTransId="{CF804D46-6AE2-480B-BC36-22B02930C812}" sibTransId="{EF8CCADB-2D43-489C-BBD2-FF41425C5C80}"/>
    <dgm:cxn modelId="{D2252C68-8469-4962-99C2-4C2B9A1266ED}" type="presParOf" srcId="{2FC38F2D-B5A8-47A5-BD1A-49B332A33FE9}" destId="{5807F4D8-DD72-41FA-AF20-3FE9B3C3979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F9E8F1-8C18-4BD6-84A9-130E29710A93}" type="doc">
      <dgm:prSet loTypeId="urn:microsoft.com/office/officeart/2005/8/layout/hList1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6F972E1-DDC6-4632-99AC-92E0126A0615}" type="pres">
      <dgm:prSet presAssocID="{BCF9E8F1-8C18-4BD6-84A9-130E29710A9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F941E9F-BC5C-440B-A80A-B918097546EB}" type="presOf" srcId="{BCF9E8F1-8C18-4BD6-84A9-130E29710A93}" destId="{86F972E1-DDC6-4632-99AC-92E0126A0615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D79ED4-988B-4422-8050-60AF0ECF8430}" type="doc">
      <dgm:prSet loTypeId="urn:microsoft.com/office/officeart/2008/layout/PictureStrips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426DFA-148E-4783-A060-F03768CA8488}" type="pres">
      <dgm:prSet presAssocID="{A4D79ED4-988B-4422-8050-60AF0ECF8430}" presName="Name0" presStyleCnt="0">
        <dgm:presLayoutVars>
          <dgm:dir/>
          <dgm:resizeHandles val="exact"/>
        </dgm:presLayoutVars>
      </dgm:prSet>
      <dgm:spPr/>
    </dgm:pt>
  </dgm:ptLst>
  <dgm:cxnLst>
    <dgm:cxn modelId="{0062AA20-791D-4685-A29F-5C0759B4CA17}" type="presOf" srcId="{A4D79ED4-988B-4422-8050-60AF0ECF8430}" destId="{B5426DFA-148E-4783-A060-F03768CA8488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2778AE-B8DB-41F3-B56B-9D76CA14DABB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C38F2D-B5A8-47A5-BD1A-49B332A33FE9}" type="pres">
      <dgm:prSet presAssocID="{A62778AE-B8DB-41F3-B56B-9D76CA14DABB}" presName="diagram" presStyleCnt="0">
        <dgm:presLayoutVars>
          <dgm:dir/>
          <dgm:resizeHandles val="exact"/>
        </dgm:presLayoutVars>
      </dgm:prSet>
      <dgm:spPr/>
    </dgm:pt>
  </dgm:ptLst>
  <dgm:cxnLst>
    <dgm:cxn modelId="{57FB5167-687B-4223-B926-11D27B732976}" type="presOf" srcId="{A62778AE-B8DB-41F3-B56B-9D76CA14DABB}" destId="{2FC38F2D-B5A8-47A5-BD1A-49B332A33FE9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F0E76B-DE05-4378-8445-9AC569230BA9}" type="doc">
      <dgm:prSet loTypeId="urn:microsoft.com/office/officeart/2005/8/layout/hList1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B96526A-82F2-4EB9-AE98-1AF635875ABC}">
      <dgm:prSet phldrT="[Текст]"/>
      <dgm:spPr/>
      <dgm:t>
        <a:bodyPr/>
        <a:lstStyle/>
        <a:p>
          <a:r>
            <a:rPr lang="ru-RU" b="1" dirty="0"/>
            <a:t>Параллельные модели подготовки</a:t>
          </a:r>
        </a:p>
      </dgm:t>
    </dgm:pt>
    <dgm:pt modelId="{F0406951-78DA-400C-8629-DA96B952E3D6}" type="parTrans" cxnId="{D1DF8FDD-C742-4E74-A80D-FCE62EE6AD73}">
      <dgm:prSet/>
      <dgm:spPr/>
      <dgm:t>
        <a:bodyPr/>
        <a:lstStyle/>
        <a:p>
          <a:endParaRPr lang="ru-RU"/>
        </a:p>
      </dgm:t>
    </dgm:pt>
    <dgm:pt modelId="{F5BC1530-73FD-4865-82A3-3C25716D9A13}" type="sibTrans" cxnId="{D1DF8FDD-C742-4E74-A80D-FCE62EE6AD73}">
      <dgm:prSet/>
      <dgm:spPr/>
      <dgm:t>
        <a:bodyPr/>
        <a:lstStyle/>
        <a:p>
          <a:endParaRPr lang="ru-RU"/>
        </a:p>
      </dgm:t>
    </dgm:pt>
    <dgm:pt modelId="{11FB146C-7AD4-4C0F-98E6-1015AD72081D}">
      <dgm:prSet phldrT="[Текст]"/>
      <dgm:spPr/>
      <dgm:t>
        <a:bodyPr/>
        <a:lstStyle/>
        <a:p>
          <a:r>
            <a:rPr lang="ru-RU" b="0" dirty="0"/>
            <a:t>параллельное освоение предметных и педагогических знаний в рамках одной программы подготовки (</a:t>
          </a:r>
          <a:r>
            <a:rPr lang="ru-RU" b="0" dirty="0" err="1"/>
            <a:t>бакалавриат</a:t>
          </a:r>
          <a:r>
            <a:rPr lang="ru-RU" b="0" dirty="0"/>
            <a:t>)</a:t>
          </a:r>
        </a:p>
      </dgm:t>
    </dgm:pt>
    <dgm:pt modelId="{107CE83E-05D2-493E-84DD-1A030289120F}" type="parTrans" cxnId="{F45A294A-F5EB-4C68-B1C0-9FF856097192}">
      <dgm:prSet/>
      <dgm:spPr/>
      <dgm:t>
        <a:bodyPr/>
        <a:lstStyle/>
        <a:p>
          <a:endParaRPr lang="ru-RU"/>
        </a:p>
      </dgm:t>
    </dgm:pt>
    <dgm:pt modelId="{AB26836E-7CB2-4036-A57B-A107FCE739FA}" type="sibTrans" cxnId="{F45A294A-F5EB-4C68-B1C0-9FF856097192}">
      <dgm:prSet/>
      <dgm:spPr/>
      <dgm:t>
        <a:bodyPr/>
        <a:lstStyle/>
        <a:p>
          <a:endParaRPr lang="ru-RU"/>
        </a:p>
      </dgm:t>
    </dgm:pt>
    <dgm:pt modelId="{2A650A05-381B-465C-AF37-B5898DF37BDE}">
      <dgm:prSet phldrT="[Текст]"/>
      <dgm:spPr/>
      <dgm:t>
        <a:bodyPr/>
        <a:lstStyle/>
        <a:p>
          <a:r>
            <a:rPr lang="ru-RU" b="0" dirty="0"/>
            <a:t>подготовка педагогов к работе с учащимися младшего возраста</a:t>
          </a:r>
        </a:p>
      </dgm:t>
    </dgm:pt>
    <dgm:pt modelId="{D56F5F55-1948-4643-8654-B04999D167B6}" type="parTrans" cxnId="{CC8BE2E0-F61B-45E5-A62F-CCA98994A2F8}">
      <dgm:prSet/>
      <dgm:spPr/>
      <dgm:t>
        <a:bodyPr/>
        <a:lstStyle/>
        <a:p>
          <a:endParaRPr lang="ru-RU"/>
        </a:p>
      </dgm:t>
    </dgm:pt>
    <dgm:pt modelId="{DB6F55E8-4DB2-4CC9-B043-F0F309547099}" type="sibTrans" cxnId="{CC8BE2E0-F61B-45E5-A62F-CCA98994A2F8}">
      <dgm:prSet/>
      <dgm:spPr/>
      <dgm:t>
        <a:bodyPr/>
        <a:lstStyle/>
        <a:p>
          <a:endParaRPr lang="ru-RU"/>
        </a:p>
      </dgm:t>
    </dgm:pt>
    <dgm:pt modelId="{E65A731F-E85D-4239-A60E-0C10A26C5D39}">
      <dgm:prSet phldrT="[Текст]"/>
      <dgm:spPr/>
      <dgm:t>
        <a:bodyPr/>
        <a:lstStyle/>
        <a:p>
          <a:r>
            <a:rPr lang="ru-RU" b="1" dirty="0"/>
            <a:t>Последовательные модели подготовки</a:t>
          </a:r>
        </a:p>
      </dgm:t>
    </dgm:pt>
    <dgm:pt modelId="{3D422C38-29DB-4CAD-8BC0-485F05907649}" type="parTrans" cxnId="{E2F8B467-1D1B-42BC-BDA6-7C83C0187D59}">
      <dgm:prSet/>
      <dgm:spPr/>
      <dgm:t>
        <a:bodyPr/>
        <a:lstStyle/>
        <a:p>
          <a:endParaRPr lang="ru-RU"/>
        </a:p>
      </dgm:t>
    </dgm:pt>
    <dgm:pt modelId="{1CB9244E-008A-48A9-AB1D-7F63B7E1085C}" type="sibTrans" cxnId="{E2F8B467-1D1B-42BC-BDA6-7C83C0187D59}">
      <dgm:prSet/>
      <dgm:spPr/>
      <dgm:t>
        <a:bodyPr/>
        <a:lstStyle/>
        <a:p>
          <a:endParaRPr lang="ru-RU"/>
        </a:p>
      </dgm:t>
    </dgm:pt>
    <dgm:pt modelId="{293A4F72-C0F1-48F8-94BD-53A3204B329F}">
      <dgm:prSet phldrT="[Текст]"/>
      <dgm:spPr/>
      <dgm:t>
        <a:bodyPr/>
        <a:lstStyle/>
        <a:p>
          <a:r>
            <a:rPr lang="ru-RU" dirty="0"/>
            <a:t>сначала осваивает предметные знания</a:t>
          </a:r>
        </a:p>
      </dgm:t>
    </dgm:pt>
    <dgm:pt modelId="{81C9DECC-27C8-4886-9DDC-605833C1167D}" type="parTrans" cxnId="{3FE173C4-E16C-4F47-B61C-918A05EEBA21}">
      <dgm:prSet/>
      <dgm:spPr/>
      <dgm:t>
        <a:bodyPr/>
        <a:lstStyle/>
        <a:p>
          <a:endParaRPr lang="ru-RU"/>
        </a:p>
      </dgm:t>
    </dgm:pt>
    <dgm:pt modelId="{7899A35E-913D-4E11-A5E7-4D1B2645B5F4}" type="sibTrans" cxnId="{3FE173C4-E16C-4F47-B61C-918A05EEBA21}">
      <dgm:prSet/>
      <dgm:spPr/>
      <dgm:t>
        <a:bodyPr/>
        <a:lstStyle/>
        <a:p>
          <a:endParaRPr lang="ru-RU"/>
        </a:p>
      </dgm:t>
    </dgm:pt>
    <dgm:pt modelId="{667559D0-A77F-4EF6-BEF0-9F450C8D0D38}">
      <dgm:prSet phldrT="[Текст]"/>
      <dgm:spPr/>
      <dgm:t>
        <a:bodyPr/>
        <a:lstStyle/>
        <a:p>
          <a:r>
            <a:rPr lang="ru-RU" dirty="0"/>
            <a:t>заинтересовавшись педагогической деятельностью, может освоить 1–2-х годичную программу магистратуры</a:t>
          </a:r>
        </a:p>
      </dgm:t>
    </dgm:pt>
    <dgm:pt modelId="{CFED0968-E352-456A-A24B-7F973007C5BB}" type="parTrans" cxnId="{35C31D57-A0B3-4675-943E-D5B1FD218DA1}">
      <dgm:prSet/>
      <dgm:spPr/>
      <dgm:t>
        <a:bodyPr/>
        <a:lstStyle/>
        <a:p>
          <a:endParaRPr lang="ru-RU"/>
        </a:p>
      </dgm:t>
    </dgm:pt>
    <dgm:pt modelId="{F735B304-CB57-45EB-87A8-5DEF5355672D}" type="sibTrans" cxnId="{35C31D57-A0B3-4675-943E-D5B1FD218DA1}">
      <dgm:prSet/>
      <dgm:spPr/>
      <dgm:t>
        <a:bodyPr/>
        <a:lstStyle/>
        <a:p>
          <a:endParaRPr lang="ru-RU"/>
        </a:p>
      </dgm:t>
    </dgm:pt>
    <dgm:pt modelId="{958A1787-3CB1-4708-B84E-84569E571A0C}">
      <dgm:prSet phldrT="[Текст]"/>
      <dgm:spPr/>
      <dgm:t>
        <a:bodyPr/>
        <a:lstStyle/>
        <a:p>
          <a:r>
            <a:rPr lang="ru-RU" b="0" dirty="0"/>
            <a:t>связана прежде всего с подготовкой педагогов для основной и старшей школы</a:t>
          </a:r>
        </a:p>
      </dgm:t>
    </dgm:pt>
    <dgm:pt modelId="{6F818496-DD53-4185-98A5-9F7CEB35B9AF}" type="parTrans" cxnId="{B7A19A79-BB7A-4E0C-BB67-69B581E7807D}">
      <dgm:prSet/>
      <dgm:spPr/>
    </dgm:pt>
    <dgm:pt modelId="{D63D718A-93A9-4583-A488-F62A4D56BD47}" type="sibTrans" cxnId="{B7A19A79-BB7A-4E0C-BB67-69B581E7807D}">
      <dgm:prSet/>
      <dgm:spPr/>
    </dgm:pt>
    <dgm:pt modelId="{0FEB6790-DF49-49B9-87CA-A8980003D565}" type="pres">
      <dgm:prSet presAssocID="{A7F0E76B-DE05-4378-8445-9AC569230BA9}" presName="Name0" presStyleCnt="0">
        <dgm:presLayoutVars>
          <dgm:dir/>
          <dgm:animLvl val="lvl"/>
          <dgm:resizeHandles val="exact"/>
        </dgm:presLayoutVars>
      </dgm:prSet>
      <dgm:spPr/>
    </dgm:pt>
    <dgm:pt modelId="{23635DA9-66F7-447A-81AA-35B8E9797BF6}" type="pres">
      <dgm:prSet presAssocID="{2B96526A-82F2-4EB9-AE98-1AF635875ABC}" presName="composite" presStyleCnt="0"/>
      <dgm:spPr/>
    </dgm:pt>
    <dgm:pt modelId="{9C3928A8-4B80-43EC-9289-A3E99601F9C1}" type="pres">
      <dgm:prSet presAssocID="{2B96526A-82F2-4EB9-AE98-1AF635875AB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5EEB6B6-AF03-464A-9601-2463FAB9382F}" type="pres">
      <dgm:prSet presAssocID="{2B96526A-82F2-4EB9-AE98-1AF635875ABC}" presName="desTx" presStyleLbl="alignAccFollowNode1" presStyleIdx="0" presStyleCnt="2">
        <dgm:presLayoutVars>
          <dgm:bulletEnabled val="1"/>
        </dgm:presLayoutVars>
      </dgm:prSet>
      <dgm:spPr/>
    </dgm:pt>
    <dgm:pt modelId="{163779E5-2119-4A38-9C3A-BC6F4D81351D}" type="pres">
      <dgm:prSet presAssocID="{F5BC1530-73FD-4865-82A3-3C25716D9A13}" presName="space" presStyleCnt="0"/>
      <dgm:spPr/>
    </dgm:pt>
    <dgm:pt modelId="{50573BB5-9CC8-43BB-88E5-57036C70A025}" type="pres">
      <dgm:prSet presAssocID="{E65A731F-E85D-4239-A60E-0C10A26C5D39}" presName="composite" presStyleCnt="0"/>
      <dgm:spPr/>
    </dgm:pt>
    <dgm:pt modelId="{2A1DFC0A-8A0C-447B-8C4C-C8A8CFED533C}" type="pres">
      <dgm:prSet presAssocID="{E65A731F-E85D-4239-A60E-0C10A26C5D3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AE7C3E9-7A8A-405E-8D55-CB5E3538019A}" type="pres">
      <dgm:prSet presAssocID="{E65A731F-E85D-4239-A60E-0C10A26C5D3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5981E0E-45E8-4E4E-8436-4456E8266418}" type="presOf" srcId="{A7F0E76B-DE05-4378-8445-9AC569230BA9}" destId="{0FEB6790-DF49-49B9-87CA-A8980003D565}" srcOrd="0" destOrd="0" presId="urn:microsoft.com/office/officeart/2005/8/layout/hList1"/>
    <dgm:cxn modelId="{952F5A15-9885-4821-A8BA-CC3F90D7B464}" type="presOf" srcId="{958A1787-3CB1-4708-B84E-84569E571A0C}" destId="{6AE7C3E9-7A8A-405E-8D55-CB5E3538019A}" srcOrd="0" destOrd="2" presId="urn:microsoft.com/office/officeart/2005/8/layout/hList1"/>
    <dgm:cxn modelId="{184C9915-42F0-44E1-B17F-75AE052AA1DC}" type="presOf" srcId="{667559D0-A77F-4EF6-BEF0-9F450C8D0D38}" destId="{6AE7C3E9-7A8A-405E-8D55-CB5E3538019A}" srcOrd="0" destOrd="1" presId="urn:microsoft.com/office/officeart/2005/8/layout/hList1"/>
    <dgm:cxn modelId="{CE239663-4ECC-4571-83B1-A31F5EEB466C}" type="presOf" srcId="{293A4F72-C0F1-48F8-94BD-53A3204B329F}" destId="{6AE7C3E9-7A8A-405E-8D55-CB5E3538019A}" srcOrd="0" destOrd="0" presId="urn:microsoft.com/office/officeart/2005/8/layout/hList1"/>
    <dgm:cxn modelId="{E2F8B467-1D1B-42BC-BDA6-7C83C0187D59}" srcId="{A7F0E76B-DE05-4378-8445-9AC569230BA9}" destId="{E65A731F-E85D-4239-A60E-0C10A26C5D39}" srcOrd="1" destOrd="0" parTransId="{3D422C38-29DB-4CAD-8BC0-485F05907649}" sibTransId="{1CB9244E-008A-48A9-AB1D-7F63B7E1085C}"/>
    <dgm:cxn modelId="{F45A294A-F5EB-4C68-B1C0-9FF856097192}" srcId="{2B96526A-82F2-4EB9-AE98-1AF635875ABC}" destId="{11FB146C-7AD4-4C0F-98E6-1015AD72081D}" srcOrd="0" destOrd="0" parTransId="{107CE83E-05D2-493E-84DD-1A030289120F}" sibTransId="{AB26836E-7CB2-4036-A57B-A107FCE739FA}"/>
    <dgm:cxn modelId="{9A33336A-9C54-4E4E-955F-EBC00FD76F9E}" type="presOf" srcId="{2A650A05-381B-465C-AF37-B5898DF37BDE}" destId="{05EEB6B6-AF03-464A-9601-2463FAB9382F}" srcOrd="0" destOrd="1" presId="urn:microsoft.com/office/officeart/2005/8/layout/hList1"/>
    <dgm:cxn modelId="{35C31D57-A0B3-4675-943E-D5B1FD218DA1}" srcId="{E65A731F-E85D-4239-A60E-0C10A26C5D39}" destId="{667559D0-A77F-4EF6-BEF0-9F450C8D0D38}" srcOrd="1" destOrd="0" parTransId="{CFED0968-E352-456A-A24B-7F973007C5BB}" sibTransId="{F735B304-CB57-45EB-87A8-5DEF5355672D}"/>
    <dgm:cxn modelId="{B7A19A79-BB7A-4E0C-BB67-69B581E7807D}" srcId="{E65A731F-E85D-4239-A60E-0C10A26C5D39}" destId="{958A1787-3CB1-4708-B84E-84569E571A0C}" srcOrd="2" destOrd="0" parTransId="{6F818496-DD53-4185-98A5-9F7CEB35B9AF}" sibTransId="{D63D718A-93A9-4583-A488-F62A4D56BD47}"/>
    <dgm:cxn modelId="{3FE173C4-E16C-4F47-B61C-918A05EEBA21}" srcId="{E65A731F-E85D-4239-A60E-0C10A26C5D39}" destId="{293A4F72-C0F1-48F8-94BD-53A3204B329F}" srcOrd="0" destOrd="0" parTransId="{81C9DECC-27C8-4886-9DDC-605833C1167D}" sibTransId="{7899A35E-913D-4E11-A5E7-4D1B2645B5F4}"/>
    <dgm:cxn modelId="{11EDADCD-233B-4098-9351-73305CA7BA06}" type="presOf" srcId="{E65A731F-E85D-4239-A60E-0C10A26C5D39}" destId="{2A1DFC0A-8A0C-447B-8C4C-C8A8CFED533C}" srcOrd="0" destOrd="0" presId="urn:microsoft.com/office/officeart/2005/8/layout/hList1"/>
    <dgm:cxn modelId="{D1DF8FDD-C742-4E74-A80D-FCE62EE6AD73}" srcId="{A7F0E76B-DE05-4378-8445-9AC569230BA9}" destId="{2B96526A-82F2-4EB9-AE98-1AF635875ABC}" srcOrd="0" destOrd="0" parTransId="{F0406951-78DA-400C-8629-DA96B952E3D6}" sibTransId="{F5BC1530-73FD-4865-82A3-3C25716D9A13}"/>
    <dgm:cxn modelId="{C98CD1DD-ACD5-42AE-8BF0-55BD7BCC48D0}" type="presOf" srcId="{2B96526A-82F2-4EB9-AE98-1AF635875ABC}" destId="{9C3928A8-4B80-43EC-9289-A3E99601F9C1}" srcOrd="0" destOrd="0" presId="urn:microsoft.com/office/officeart/2005/8/layout/hList1"/>
    <dgm:cxn modelId="{CC8BE2E0-F61B-45E5-A62F-CCA98994A2F8}" srcId="{2B96526A-82F2-4EB9-AE98-1AF635875ABC}" destId="{2A650A05-381B-465C-AF37-B5898DF37BDE}" srcOrd="1" destOrd="0" parTransId="{D56F5F55-1948-4643-8654-B04999D167B6}" sibTransId="{DB6F55E8-4DB2-4CC9-B043-F0F309547099}"/>
    <dgm:cxn modelId="{A794D3FF-927D-40F3-8EAE-2BB9DE9D7886}" type="presOf" srcId="{11FB146C-7AD4-4C0F-98E6-1015AD72081D}" destId="{05EEB6B6-AF03-464A-9601-2463FAB9382F}" srcOrd="0" destOrd="0" presId="urn:microsoft.com/office/officeart/2005/8/layout/hList1"/>
    <dgm:cxn modelId="{9CE647B9-D3B5-4654-B2F0-7AB2A6923613}" type="presParOf" srcId="{0FEB6790-DF49-49B9-87CA-A8980003D565}" destId="{23635DA9-66F7-447A-81AA-35B8E9797BF6}" srcOrd="0" destOrd="0" presId="urn:microsoft.com/office/officeart/2005/8/layout/hList1"/>
    <dgm:cxn modelId="{1926B931-B1A2-4A0F-85B5-FAD62E337E32}" type="presParOf" srcId="{23635DA9-66F7-447A-81AA-35B8E9797BF6}" destId="{9C3928A8-4B80-43EC-9289-A3E99601F9C1}" srcOrd="0" destOrd="0" presId="urn:microsoft.com/office/officeart/2005/8/layout/hList1"/>
    <dgm:cxn modelId="{E31AE4DC-19BA-424B-AEEC-1A7EB99EC84E}" type="presParOf" srcId="{23635DA9-66F7-447A-81AA-35B8E9797BF6}" destId="{05EEB6B6-AF03-464A-9601-2463FAB9382F}" srcOrd="1" destOrd="0" presId="urn:microsoft.com/office/officeart/2005/8/layout/hList1"/>
    <dgm:cxn modelId="{8D883606-3A88-46D3-9DC3-78E79A3393D5}" type="presParOf" srcId="{0FEB6790-DF49-49B9-87CA-A8980003D565}" destId="{163779E5-2119-4A38-9C3A-BC6F4D81351D}" srcOrd="1" destOrd="0" presId="urn:microsoft.com/office/officeart/2005/8/layout/hList1"/>
    <dgm:cxn modelId="{43A55CDC-C845-4C05-8431-E1849DD59BDB}" type="presParOf" srcId="{0FEB6790-DF49-49B9-87CA-A8980003D565}" destId="{50573BB5-9CC8-43BB-88E5-57036C70A025}" srcOrd="2" destOrd="0" presId="urn:microsoft.com/office/officeart/2005/8/layout/hList1"/>
    <dgm:cxn modelId="{B6662CD7-FBCD-4591-AF4A-E64A35FD203F}" type="presParOf" srcId="{50573BB5-9CC8-43BB-88E5-57036C70A025}" destId="{2A1DFC0A-8A0C-447B-8C4C-C8A8CFED533C}" srcOrd="0" destOrd="0" presId="urn:microsoft.com/office/officeart/2005/8/layout/hList1"/>
    <dgm:cxn modelId="{F14418F4-8EA9-4813-A5CF-4E905C105D30}" type="presParOf" srcId="{50573BB5-9CC8-43BB-88E5-57036C70A025}" destId="{6AE7C3E9-7A8A-405E-8D55-CB5E353801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2C9FE23-47E5-4005-AC96-1032C3F27EF4}" type="doc">
      <dgm:prSet loTypeId="urn:microsoft.com/office/officeart/2005/8/layout/default#3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25B3443-1D96-4CA3-A4ED-8868E2B070B0}">
      <dgm:prSet/>
      <dgm:spPr/>
      <dgm:t>
        <a:bodyPr/>
        <a:lstStyle/>
        <a:p>
          <a:r>
            <a:rPr lang="ru-RU" dirty="0"/>
            <a:t>для выпускников непедагогических направлений подготовки («предметный» </a:t>
          </a:r>
          <a:r>
            <a:rPr lang="ru-RU" dirty="0" err="1"/>
            <a:t>бакалавриат</a:t>
          </a:r>
          <a:r>
            <a:rPr lang="ru-RU" dirty="0"/>
            <a:t>) </a:t>
          </a:r>
        </a:p>
      </dgm:t>
    </dgm:pt>
    <dgm:pt modelId="{D48927E0-70E8-47A4-8AC7-6A7724FD3C15}" type="parTrans" cxnId="{A9936D48-DD48-45D7-BBFB-1C50E6DA5830}">
      <dgm:prSet/>
      <dgm:spPr/>
      <dgm:t>
        <a:bodyPr/>
        <a:lstStyle/>
        <a:p>
          <a:endParaRPr lang="ru-RU"/>
        </a:p>
      </dgm:t>
    </dgm:pt>
    <dgm:pt modelId="{6E9438A2-BE89-4A0B-AEC3-8C1B4594849E}" type="sibTrans" cxnId="{A9936D48-DD48-45D7-BBFB-1C50E6DA5830}">
      <dgm:prSet/>
      <dgm:spPr/>
      <dgm:t>
        <a:bodyPr/>
        <a:lstStyle/>
        <a:p>
          <a:endParaRPr lang="ru-RU"/>
        </a:p>
      </dgm:t>
    </dgm:pt>
    <dgm:pt modelId="{1A819A67-AA60-4956-BB4B-9F70E2C11B47}">
      <dgm:prSet/>
      <dgm:spPr/>
      <dgm:t>
        <a:bodyPr/>
        <a:lstStyle/>
        <a:p>
          <a:r>
            <a:rPr lang="ru-RU" dirty="0"/>
            <a:t>для выпускников прикладного педагогического </a:t>
          </a:r>
          <a:r>
            <a:rPr lang="ru-RU" dirty="0" err="1"/>
            <a:t>бакалавриата</a:t>
          </a:r>
          <a:endParaRPr lang="ru-RU" dirty="0"/>
        </a:p>
      </dgm:t>
    </dgm:pt>
    <dgm:pt modelId="{0433AAF2-663D-4453-9BDF-1A92B42C4F12}" type="parTrans" cxnId="{5BE09096-6E6E-4FE8-9C86-046755018CFA}">
      <dgm:prSet/>
      <dgm:spPr/>
      <dgm:t>
        <a:bodyPr/>
        <a:lstStyle/>
        <a:p>
          <a:endParaRPr lang="ru-RU"/>
        </a:p>
      </dgm:t>
    </dgm:pt>
    <dgm:pt modelId="{5B14FF18-CE9E-44EC-A485-B1425B1B35A7}" type="sibTrans" cxnId="{5BE09096-6E6E-4FE8-9C86-046755018CFA}">
      <dgm:prSet/>
      <dgm:spPr/>
      <dgm:t>
        <a:bodyPr/>
        <a:lstStyle/>
        <a:p>
          <a:endParaRPr lang="ru-RU"/>
        </a:p>
      </dgm:t>
    </dgm:pt>
    <dgm:pt modelId="{E8673E18-4B06-4A17-80B0-6EE6F87AE70F}" type="pres">
      <dgm:prSet presAssocID="{62C9FE23-47E5-4005-AC96-1032C3F27EF4}" presName="diagram" presStyleCnt="0">
        <dgm:presLayoutVars>
          <dgm:dir/>
          <dgm:resizeHandles val="exact"/>
        </dgm:presLayoutVars>
      </dgm:prSet>
      <dgm:spPr/>
    </dgm:pt>
    <dgm:pt modelId="{1CE930C7-9646-4F5B-BABE-15C56391CEAF}" type="pres">
      <dgm:prSet presAssocID="{1A819A67-AA60-4956-BB4B-9F70E2C11B47}" presName="node" presStyleLbl="node1" presStyleIdx="0" presStyleCnt="2" custScaleX="118079" custScaleY="150237" custLinFactNeighborX="-26" custLinFactNeighborY="-20481">
        <dgm:presLayoutVars>
          <dgm:bulletEnabled val="1"/>
        </dgm:presLayoutVars>
      </dgm:prSet>
      <dgm:spPr/>
    </dgm:pt>
    <dgm:pt modelId="{02F88E72-FCAB-478D-81D9-3F22328C4F9F}" type="pres">
      <dgm:prSet presAssocID="{5B14FF18-CE9E-44EC-A485-B1425B1B35A7}" presName="sibTrans" presStyleCnt="0"/>
      <dgm:spPr/>
    </dgm:pt>
    <dgm:pt modelId="{8A430415-91E7-420D-B5AC-B7C791D6AF07}" type="pres">
      <dgm:prSet presAssocID="{C25B3443-1D96-4CA3-A4ED-8868E2B070B0}" presName="node" presStyleLbl="node1" presStyleIdx="1" presStyleCnt="2" custScaleX="121356" custScaleY="150604" custLinFactNeighborX="-87" custLinFactNeighborY="0">
        <dgm:presLayoutVars>
          <dgm:bulletEnabled val="1"/>
        </dgm:presLayoutVars>
      </dgm:prSet>
      <dgm:spPr/>
    </dgm:pt>
  </dgm:ptLst>
  <dgm:cxnLst>
    <dgm:cxn modelId="{7A624F5B-7B80-4A81-BD71-BC70E5EECB3C}" type="presOf" srcId="{62C9FE23-47E5-4005-AC96-1032C3F27EF4}" destId="{E8673E18-4B06-4A17-80B0-6EE6F87AE70F}" srcOrd="0" destOrd="0" presId="urn:microsoft.com/office/officeart/2005/8/layout/default#3"/>
    <dgm:cxn modelId="{A9936D48-DD48-45D7-BBFB-1C50E6DA5830}" srcId="{62C9FE23-47E5-4005-AC96-1032C3F27EF4}" destId="{C25B3443-1D96-4CA3-A4ED-8868E2B070B0}" srcOrd="1" destOrd="0" parTransId="{D48927E0-70E8-47A4-8AC7-6A7724FD3C15}" sibTransId="{6E9438A2-BE89-4A0B-AEC3-8C1B4594849E}"/>
    <dgm:cxn modelId="{BEFAA969-816A-4C2F-ADD7-7FF801D4F306}" type="presOf" srcId="{1A819A67-AA60-4956-BB4B-9F70E2C11B47}" destId="{1CE930C7-9646-4F5B-BABE-15C56391CEAF}" srcOrd="0" destOrd="0" presId="urn:microsoft.com/office/officeart/2005/8/layout/default#3"/>
    <dgm:cxn modelId="{5BE09096-6E6E-4FE8-9C86-046755018CFA}" srcId="{62C9FE23-47E5-4005-AC96-1032C3F27EF4}" destId="{1A819A67-AA60-4956-BB4B-9F70E2C11B47}" srcOrd="0" destOrd="0" parTransId="{0433AAF2-663D-4453-9BDF-1A92B42C4F12}" sibTransId="{5B14FF18-CE9E-44EC-A485-B1425B1B35A7}"/>
    <dgm:cxn modelId="{17834AFC-FBC5-4609-9AF5-4527A9736EDA}" type="presOf" srcId="{C25B3443-1D96-4CA3-A4ED-8868E2B070B0}" destId="{8A430415-91E7-420D-B5AC-B7C791D6AF07}" srcOrd="0" destOrd="0" presId="urn:microsoft.com/office/officeart/2005/8/layout/default#3"/>
    <dgm:cxn modelId="{2FC4FE0A-7DD3-48C2-8399-00D60AA7B432}" type="presParOf" srcId="{E8673E18-4B06-4A17-80B0-6EE6F87AE70F}" destId="{1CE930C7-9646-4F5B-BABE-15C56391CEAF}" srcOrd="0" destOrd="0" presId="urn:microsoft.com/office/officeart/2005/8/layout/default#3"/>
    <dgm:cxn modelId="{D9538078-27E7-4D85-94AB-894738400192}" type="presParOf" srcId="{E8673E18-4B06-4A17-80B0-6EE6F87AE70F}" destId="{02F88E72-FCAB-478D-81D9-3F22328C4F9F}" srcOrd="1" destOrd="0" presId="urn:microsoft.com/office/officeart/2005/8/layout/default#3"/>
    <dgm:cxn modelId="{8DA203BA-1CA0-487D-A23C-1E481E73614E}" type="presParOf" srcId="{E8673E18-4B06-4A17-80B0-6EE6F87AE70F}" destId="{8A430415-91E7-420D-B5AC-B7C791D6AF07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9E8F1-8C18-4BD6-84A9-130E29710A93}" type="doc">
      <dgm:prSet loTypeId="urn:microsoft.com/office/officeart/2005/8/layout/hList1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6F972E1-DDC6-4632-99AC-92E0126A0615}" type="pres">
      <dgm:prSet presAssocID="{BCF9E8F1-8C18-4BD6-84A9-130E29710A9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11428E4-2D8E-4D63-96C1-A4A66A8C3703}" type="presOf" srcId="{BCF9E8F1-8C18-4BD6-84A9-130E29710A93}" destId="{86F972E1-DDC6-4632-99AC-92E0126A0615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D79ED4-988B-4422-8050-60AF0ECF8430}" type="doc">
      <dgm:prSet loTypeId="urn:microsoft.com/office/officeart/2008/layout/PictureStrips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1D9747C-BDB9-4D29-92DD-8413684DAC03}">
      <dgm:prSet/>
      <dgm:spPr/>
      <dgm:t>
        <a:bodyPr/>
        <a:lstStyle/>
        <a:p>
          <a:r>
            <a:rPr lang="ru-RU" b="1" dirty="0"/>
            <a:t>Особенности</a:t>
          </a:r>
          <a:r>
            <a:rPr lang="ru-RU" dirty="0"/>
            <a:t> </a:t>
          </a:r>
          <a:r>
            <a:rPr lang="ru-RU" b="1" dirty="0"/>
            <a:t>взаимосвязи содержания подготовки</a:t>
          </a:r>
          <a:endParaRPr lang="ru-RU" dirty="0"/>
        </a:p>
      </dgm:t>
    </dgm:pt>
    <dgm:pt modelId="{86F5DBC1-890E-45F2-B089-8B49FB686859}" type="parTrans" cxnId="{EF86744F-16AD-4B50-804D-E061B509C024}">
      <dgm:prSet/>
      <dgm:spPr/>
      <dgm:t>
        <a:bodyPr/>
        <a:lstStyle/>
        <a:p>
          <a:endParaRPr lang="ru-RU"/>
        </a:p>
      </dgm:t>
    </dgm:pt>
    <dgm:pt modelId="{9908206F-32A0-42C1-AB76-A152913AB254}" type="sibTrans" cxnId="{EF86744F-16AD-4B50-804D-E061B509C024}">
      <dgm:prSet/>
      <dgm:spPr/>
      <dgm:t>
        <a:bodyPr/>
        <a:lstStyle/>
        <a:p>
          <a:endParaRPr lang="ru-RU"/>
        </a:p>
      </dgm:t>
    </dgm:pt>
    <dgm:pt modelId="{548DF451-A8EA-48A1-A11F-C04494064FAD}">
      <dgm:prSet/>
      <dgm:spPr/>
      <dgm:t>
        <a:bodyPr/>
        <a:lstStyle/>
        <a:p>
          <a:r>
            <a:rPr lang="ru-RU" b="1" dirty="0"/>
            <a:t>Особенности уровня подготовки</a:t>
          </a:r>
          <a:r>
            <a:rPr lang="ru-RU" dirty="0"/>
            <a:t> (СПО–бакалавр–магистр) </a:t>
          </a:r>
        </a:p>
      </dgm:t>
    </dgm:pt>
    <dgm:pt modelId="{014987D4-EB9D-4FAF-9E30-B8448C263FF0}" type="parTrans" cxnId="{9B19E5FE-95FD-4B6C-A452-0A94E4239302}">
      <dgm:prSet/>
      <dgm:spPr/>
      <dgm:t>
        <a:bodyPr/>
        <a:lstStyle/>
        <a:p>
          <a:endParaRPr lang="ru-RU"/>
        </a:p>
      </dgm:t>
    </dgm:pt>
    <dgm:pt modelId="{9C3FC0B5-744C-46BE-AE71-08B4DE145F21}" type="sibTrans" cxnId="{9B19E5FE-95FD-4B6C-A452-0A94E4239302}">
      <dgm:prSet/>
      <dgm:spPr/>
      <dgm:t>
        <a:bodyPr/>
        <a:lstStyle/>
        <a:p>
          <a:endParaRPr lang="ru-RU"/>
        </a:p>
      </dgm:t>
    </dgm:pt>
    <dgm:pt modelId="{6A56E805-B758-446A-ADAE-72B8F4D630E4}">
      <dgm:prSet/>
      <dgm:spPr/>
      <dgm:t>
        <a:bodyPr/>
        <a:lstStyle/>
        <a:p>
          <a:r>
            <a:rPr lang="ru-RU" b="1" dirty="0"/>
            <a:t>Последовательность освоения основных блоков содержания</a:t>
          </a:r>
          <a:endParaRPr lang="ru-RU" dirty="0"/>
        </a:p>
      </dgm:t>
    </dgm:pt>
    <dgm:pt modelId="{70B182F9-AB93-4B48-B623-2E85A3F00150}" type="parTrans" cxnId="{DA1D79E3-59F5-475C-9CCB-6D721A33593B}">
      <dgm:prSet/>
      <dgm:spPr/>
      <dgm:t>
        <a:bodyPr/>
        <a:lstStyle/>
        <a:p>
          <a:endParaRPr lang="ru-RU"/>
        </a:p>
      </dgm:t>
    </dgm:pt>
    <dgm:pt modelId="{52EA8A5D-FC0A-40E7-8B02-8437FE8D702F}" type="sibTrans" cxnId="{DA1D79E3-59F5-475C-9CCB-6D721A33593B}">
      <dgm:prSet/>
      <dgm:spPr/>
      <dgm:t>
        <a:bodyPr/>
        <a:lstStyle/>
        <a:p>
          <a:endParaRPr lang="ru-RU"/>
        </a:p>
      </dgm:t>
    </dgm:pt>
    <dgm:pt modelId="{B5426DFA-148E-4783-A060-F03768CA8488}" type="pres">
      <dgm:prSet presAssocID="{A4D79ED4-988B-4422-8050-60AF0ECF8430}" presName="Name0" presStyleCnt="0">
        <dgm:presLayoutVars>
          <dgm:dir/>
          <dgm:resizeHandles val="exact"/>
        </dgm:presLayoutVars>
      </dgm:prSet>
      <dgm:spPr/>
    </dgm:pt>
    <dgm:pt modelId="{DCA81B31-8B36-49AD-9449-5331C715500C}" type="pres">
      <dgm:prSet presAssocID="{81D9747C-BDB9-4D29-92DD-8413684DAC03}" presName="composite" presStyleCnt="0"/>
      <dgm:spPr/>
    </dgm:pt>
    <dgm:pt modelId="{58043A33-B839-4648-B7F8-0266A4D5DC7E}" type="pres">
      <dgm:prSet presAssocID="{81D9747C-BDB9-4D29-92DD-8413684DAC03}" presName="rect1" presStyleLbl="trAlignAcc1" presStyleIdx="0" presStyleCnt="3">
        <dgm:presLayoutVars>
          <dgm:bulletEnabled val="1"/>
        </dgm:presLayoutVars>
      </dgm:prSet>
      <dgm:spPr/>
    </dgm:pt>
    <dgm:pt modelId="{1A260F38-0A93-4132-A5B0-6A48B7A1230C}" type="pres">
      <dgm:prSet presAssocID="{81D9747C-BDB9-4D29-92DD-8413684DAC03}" presName="rect2" presStyleLbl="fgImgPlace1" presStyleIdx="0" presStyleCnt="3"/>
      <dgm:spPr/>
    </dgm:pt>
    <dgm:pt modelId="{3B339E8B-100D-4DC9-85E1-A4122659A96A}" type="pres">
      <dgm:prSet presAssocID="{9908206F-32A0-42C1-AB76-A152913AB254}" presName="sibTrans" presStyleCnt="0"/>
      <dgm:spPr/>
    </dgm:pt>
    <dgm:pt modelId="{49488E50-CFF3-4376-9FC0-9877E335A8D2}" type="pres">
      <dgm:prSet presAssocID="{548DF451-A8EA-48A1-A11F-C04494064FAD}" presName="composite" presStyleCnt="0"/>
      <dgm:spPr/>
    </dgm:pt>
    <dgm:pt modelId="{2AF82562-F8A2-4A6E-B74B-2A65E7B182F8}" type="pres">
      <dgm:prSet presAssocID="{548DF451-A8EA-48A1-A11F-C04494064FAD}" presName="rect1" presStyleLbl="trAlignAcc1" presStyleIdx="1" presStyleCnt="3">
        <dgm:presLayoutVars>
          <dgm:bulletEnabled val="1"/>
        </dgm:presLayoutVars>
      </dgm:prSet>
      <dgm:spPr/>
    </dgm:pt>
    <dgm:pt modelId="{605BCB59-A6D2-441F-9810-BFF6ED8D1B17}" type="pres">
      <dgm:prSet presAssocID="{548DF451-A8EA-48A1-A11F-C04494064FAD}" presName="rect2" presStyleLbl="fgImgPlace1" presStyleIdx="1" presStyleCnt="3"/>
      <dgm:spPr/>
    </dgm:pt>
    <dgm:pt modelId="{677B9E51-7259-4FDB-B71A-51E800861F99}" type="pres">
      <dgm:prSet presAssocID="{9C3FC0B5-744C-46BE-AE71-08B4DE145F21}" presName="sibTrans" presStyleCnt="0"/>
      <dgm:spPr/>
    </dgm:pt>
    <dgm:pt modelId="{E6531813-C871-4F29-B870-34C740D45842}" type="pres">
      <dgm:prSet presAssocID="{6A56E805-B758-446A-ADAE-72B8F4D630E4}" presName="composite" presStyleCnt="0"/>
      <dgm:spPr/>
    </dgm:pt>
    <dgm:pt modelId="{FA180522-57E6-44F3-A0C4-E167AEBC03E1}" type="pres">
      <dgm:prSet presAssocID="{6A56E805-B758-446A-ADAE-72B8F4D630E4}" presName="rect1" presStyleLbl="trAlignAcc1" presStyleIdx="2" presStyleCnt="3">
        <dgm:presLayoutVars>
          <dgm:bulletEnabled val="1"/>
        </dgm:presLayoutVars>
      </dgm:prSet>
      <dgm:spPr/>
    </dgm:pt>
    <dgm:pt modelId="{18E634A0-772F-4C76-BFF0-869EB96D77E4}" type="pres">
      <dgm:prSet presAssocID="{6A56E805-B758-446A-ADAE-72B8F4D630E4}" presName="rect2" presStyleLbl="fgImgPlace1" presStyleIdx="2" presStyleCnt="3"/>
      <dgm:spPr/>
    </dgm:pt>
  </dgm:ptLst>
  <dgm:cxnLst>
    <dgm:cxn modelId="{EF86744F-16AD-4B50-804D-E061B509C024}" srcId="{A4D79ED4-988B-4422-8050-60AF0ECF8430}" destId="{81D9747C-BDB9-4D29-92DD-8413684DAC03}" srcOrd="0" destOrd="0" parTransId="{86F5DBC1-890E-45F2-B089-8B49FB686859}" sibTransId="{9908206F-32A0-42C1-AB76-A152913AB254}"/>
    <dgm:cxn modelId="{94143650-D5CD-4F4C-9DF8-966B62EC94DD}" type="presOf" srcId="{81D9747C-BDB9-4D29-92DD-8413684DAC03}" destId="{58043A33-B839-4648-B7F8-0266A4D5DC7E}" srcOrd="0" destOrd="0" presId="urn:microsoft.com/office/officeart/2008/layout/PictureStrips"/>
    <dgm:cxn modelId="{E34C6D70-69EF-4CED-B98F-CA751CEC9957}" type="presOf" srcId="{A4D79ED4-988B-4422-8050-60AF0ECF8430}" destId="{B5426DFA-148E-4783-A060-F03768CA8488}" srcOrd="0" destOrd="0" presId="urn:microsoft.com/office/officeart/2008/layout/PictureStrips"/>
    <dgm:cxn modelId="{4F820DD0-D1F6-4917-9DDE-D93479A4E677}" type="presOf" srcId="{548DF451-A8EA-48A1-A11F-C04494064FAD}" destId="{2AF82562-F8A2-4A6E-B74B-2A65E7B182F8}" srcOrd="0" destOrd="0" presId="urn:microsoft.com/office/officeart/2008/layout/PictureStrips"/>
    <dgm:cxn modelId="{DA1D79E3-59F5-475C-9CCB-6D721A33593B}" srcId="{A4D79ED4-988B-4422-8050-60AF0ECF8430}" destId="{6A56E805-B758-446A-ADAE-72B8F4D630E4}" srcOrd="2" destOrd="0" parTransId="{70B182F9-AB93-4B48-B623-2E85A3F00150}" sibTransId="{52EA8A5D-FC0A-40E7-8B02-8437FE8D702F}"/>
    <dgm:cxn modelId="{A4A68BE7-BC13-40B4-A24F-FF27E7D5CA50}" type="presOf" srcId="{6A56E805-B758-446A-ADAE-72B8F4D630E4}" destId="{FA180522-57E6-44F3-A0C4-E167AEBC03E1}" srcOrd="0" destOrd="0" presId="urn:microsoft.com/office/officeart/2008/layout/PictureStrips"/>
    <dgm:cxn modelId="{9B19E5FE-95FD-4B6C-A452-0A94E4239302}" srcId="{A4D79ED4-988B-4422-8050-60AF0ECF8430}" destId="{548DF451-A8EA-48A1-A11F-C04494064FAD}" srcOrd="1" destOrd="0" parTransId="{014987D4-EB9D-4FAF-9E30-B8448C263FF0}" sibTransId="{9C3FC0B5-744C-46BE-AE71-08B4DE145F21}"/>
    <dgm:cxn modelId="{FEBDDA91-6593-4021-82BE-1E0938D87F01}" type="presParOf" srcId="{B5426DFA-148E-4783-A060-F03768CA8488}" destId="{DCA81B31-8B36-49AD-9449-5331C715500C}" srcOrd="0" destOrd="0" presId="urn:microsoft.com/office/officeart/2008/layout/PictureStrips"/>
    <dgm:cxn modelId="{6DA098F0-81A7-443D-814B-26FDA113DDAD}" type="presParOf" srcId="{DCA81B31-8B36-49AD-9449-5331C715500C}" destId="{58043A33-B839-4648-B7F8-0266A4D5DC7E}" srcOrd="0" destOrd="0" presId="urn:microsoft.com/office/officeart/2008/layout/PictureStrips"/>
    <dgm:cxn modelId="{B59D44BB-9212-457F-B6BE-FCF7FD7AB087}" type="presParOf" srcId="{DCA81B31-8B36-49AD-9449-5331C715500C}" destId="{1A260F38-0A93-4132-A5B0-6A48B7A1230C}" srcOrd="1" destOrd="0" presId="urn:microsoft.com/office/officeart/2008/layout/PictureStrips"/>
    <dgm:cxn modelId="{B4D3C7B9-FE56-4DEE-8D39-1CAA25681144}" type="presParOf" srcId="{B5426DFA-148E-4783-A060-F03768CA8488}" destId="{3B339E8B-100D-4DC9-85E1-A4122659A96A}" srcOrd="1" destOrd="0" presId="urn:microsoft.com/office/officeart/2008/layout/PictureStrips"/>
    <dgm:cxn modelId="{C621FC09-D743-425C-8763-C50C5364A1E9}" type="presParOf" srcId="{B5426DFA-148E-4783-A060-F03768CA8488}" destId="{49488E50-CFF3-4376-9FC0-9877E335A8D2}" srcOrd="2" destOrd="0" presId="urn:microsoft.com/office/officeart/2008/layout/PictureStrips"/>
    <dgm:cxn modelId="{5AF27A3F-EDAC-4A6E-B2C5-54D750054D1C}" type="presParOf" srcId="{49488E50-CFF3-4376-9FC0-9877E335A8D2}" destId="{2AF82562-F8A2-4A6E-B74B-2A65E7B182F8}" srcOrd="0" destOrd="0" presId="urn:microsoft.com/office/officeart/2008/layout/PictureStrips"/>
    <dgm:cxn modelId="{AD0D418A-FEFF-45DE-8A1E-081EC9EDFE4D}" type="presParOf" srcId="{49488E50-CFF3-4376-9FC0-9877E335A8D2}" destId="{605BCB59-A6D2-441F-9810-BFF6ED8D1B17}" srcOrd="1" destOrd="0" presId="urn:microsoft.com/office/officeart/2008/layout/PictureStrips"/>
    <dgm:cxn modelId="{9050C284-DD73-4334-8425-FCC6420B9B11}" type="presParOf" srcId="{B5426DFA-148E-4783-A060-F03768CA8488}" destId="{677B9E51-7259-4FDB-B71A-51E800861F99}" srcOrd="3" destOrd="0" presId="urn:microsoft.com/office/officeart/2008/layout/PictureStrips"/>
    <dgm:cxn modelId="{05CE954B-2839-458E-84B9-40B1B414C8B5}" type="presParOf" srcId="{B5426DFA-148E-4783-A060-F03768CA8488}" destId="{E6531813-C871-4F29-B870-34C740D45842}" srcOrd="4" destOrd="0" presId="urn:microsoft.com/office/officeart/2008/layout/PictureStrips"/>
    <dgm:cxn modelId="{99AFA7FE-99DC-4108-9A67-89C43467A229}" type="presParOf" srcId="{E6531813-C871-4F29-B870-34C740D45842}" destId="{FA180522-57E6-44F3-A0C4-E167AEBC03E1}" srcOrd="0" destOrd="0" presId="urn:microsoft.com/office/officeart/2008/layout/PictureStrips"/>
    <dgm:cxn modelId="{35A84DC5-A9F7-45FA-9D40-D4694AE5D638}" type="presParOf" srcId="{E6531813-C871-4F29-B870-34C740D45842}" destId="{18E634A0-772F-4C76-BFF0-869EB96D77E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F9E8F1-8C18-4BD6-84A9-130E29710A93}" type="doc">
      <dgm:prSet loTypeId="urn:microsoft.com/office/officeart/2005/8/layout/hList1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6F972E1-DDC6-4632-99AC-92E0126A0615}" type="pres">
      <dgm:prSet presAssocID="{BCF9E8F1-8C18-4BD6-84A9-130E29710A9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45B30E4B-A8A3-461E-B0F9-34249F5F74F6}" type="presOf" srcId="{BCF9E8F1-8C18-4BD6-84A9-130E29710A93}" destId="{86F972E1-DDC6-4632-99AC-92E0126A0615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D79ED4-988B-4422-8050-60AF0ECF8430}" type="doc">
      <dgm:prSet loTypeId="urn:microsoft.com/office/officeart/2008/layout/PictureStrips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426DFA-148E-4783-A060-F03768CA8488}" type="pres">
      <dgm:prSet presAssocID="{A4D79ED4-988B-4422-8050-60AF0ECF8430}" presName="Name0" presStyleCnt="0">
        <dgm:presLayoutVars>
          <dgm:dir/>
          <dgm:resizeHandles val="exact"/>
        </dgm:presLayoutVars>
      </dgm:prSet>
      <dgm:spPr/>
    </dgm:pt>
  </dgm:ptLst>
  <dgm:cxnLst>
    <dgm:cxn modelId="{767FFF35-F190-4F99-99AC-6B8ECEC479F1}" type="presOf" srcId="{A4D79ED4-988B-4422-8050-60AF0ECF8430}" destId="{B5426DFA-148E-4783-A060-F03768CA8488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0CBDEA-3C83-4418-9080-D742835BB83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E525F7-3BF3-42FE-BA79-AFBF77C586DE}" type="pres">
      <dgm:prSet presAssocID="{FD0CBDEA-3C83-4418-9080-D742835BB8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404E6B9A-C3D5-4970-B31B-DB5D0DCC1348}" type="presOf" srcId="{FD0CBDEA-3C83-4418-9080-D742835BB838}" destId="{EEE525F7-3BF3-42FE-BA79-AFBF77C586DE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4104E6-3DEE-4B5C-873C-FED0B39A58C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8988DD-5CD4-4571-9EEB-9C591FF64A2F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Традиционные модели</a:t>
          </a:r>
        </a:p>
      </dgm:t>
    </dgm:pt>
    <dgm:pt modelId="{99BF40CD-60F0-4CB0-97E2-621514D8A014}" type="parTrans" cxnId="{5F8CD75C-AFEF-4512-9195-FD2ECFE223FC}">
      <dgm:prSet/>
      <dgm:spPr/>
      <dgm:t>
        <a:bodyPr/>
        <a:lstStyle/>
        <a:p>
          <a:endParaRPr lang="ru-RU"/>
        </a:p>
      </dgm:t>
    </dgm:pt>
    <dgm:pt modelId="{E85F4C86-D176-41EF-88D0-12761147519E}" type="sibTrans" cxnId="{5F8CD75C-AFEF-4512-9195-FD2ECFE223FC}">
      <dgm:prSet/>
      <dgm:spPr/>
      <dgm:t>
        <a:bodyPr/>
        <a:lstStyle/>
        <a:p>
          <a:endParaRPr lang="ru-RU"/>
        </a:p>
      </dgm:t>
    </dgm:pt>
    <dgm:pt modelId="{6A31A392-79E1-47BF-8CF9-433BD691A738}">
      <dgm:prSet phldrT="[Текст]" custT="1"/>
      <dgm:spPr/>
      <dgm:t>
        <a:bodyPr/>
        <a:lstStyle/>
        <a:p>
          <a:r>
            <a:rPr lang="ru-RU" sz="2400" b="1" dirty="0"/>
            <a:t>Модель академической подготовки</a:t>
          </a:r>
          <a:r>
            <a:rPr lang="ru-RU" sz="2400" dirty="0"/>
            <a:t> (</a:t>
          </a:r>
          <a:r>
            <a:rPr lang="ru-RU" sz="2400" dirty="0" err="1"/>
            <a:t>Academic</a:t>
          </a:r>
          <a:r>
            <a:rPr lang="ru-RU" sz="2400" dirty="0"/>
            <a:t> </a:t>
          </a:r>
          <a:r>
            <a:rPr lang="ru-RU" sz="2400" dirty="0" err="1"/>
            <a:t>tradition</a:t>
          </a:r>
          <a:r>
            <a:rPr lang="ru-RU" sz="2400" dirty="0"/>
            <a:t>)</a:t>
          </a:r>
        </a:p>
      </dgm:t>
    </dgm:pt>
    <dgm:pt modelId="{EA5AF1CF-9DE5-4AE6-9B1A-0F1E9D62B3EA}" type="parTrans" cxnId="{6F1C49C4-52DD-4127-80FB-CEAAA5BC70CA}">
      <dgm:prSet/>
      <dgm:spPr/>
      <dgm:t>
        <a:bodyPr/>
        <a:lstStyle/>
        <a:p>
          <a:endParaRPr lang="ru-RU"/>
        </a:p>
      </dgm:t>
    </dgm:pt>
    <dgm:pt modelId="{5A0867F5-A6BD-43EB-B744-1AE334333D84}" type="sibTrans" cxnId="{6F1C49C4-52DD-4127-80FB-CEAAA5BC70CA}">
      <dgm:prSet/>
      <dgm:spPr/>
      <dgm:t>
        <a:bodyPr/>
        <a:lstStyle/>
        <a:p>
          <a:endParaRPr lang="ru-RU"/>
        </a:p>
      </dgm:t>
    </dgm:pt>
    <dgm:pt modelId="{865B31C0-6BAD-4E9C-80B2-18504139D218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Новые модели</a:t>
          </a:r>
        </a:p>
      </dgm:t>
    </dgm:pt>
    <dgm:pt modelId="{5D8A5DA0-FA9E-4FA1-8898-F07487502C78}" type="parTrans" cxnId="{4F32B921-38E3-4910-9D66-5F0642C40D9F}">
      <dgm:prSet/>
      <dgm:spPr/>
      <dgm:t>
        <a:bodyPr/>
        <a:lstStyle/>
        <a:p>
          <a:endParaRPr lang="ru-RU"/>
        </a:p>
      </dgm:t>
    </dgm:pt>
    <dgm:pt modelId="{6FAAADA1-5429-4461-AD3D-FAC7E05AF507}" type="sibTrans" cxnId="{4F32B921-38E3-4910-9D66-5F0642C40D9F}">
      <dgm:prSet/>
      <dgm:spPr/>
      <dgm:t>
        <a:bodyPr/>
        <a:lstStyle/>
        <a:p>
          <a:endParaRPr lang="ru-RU"/>
        </a:p>
      </dgm:t>
    </dgm:pt>
    <dgm:pt modelId="{6BFE94BF-58EE-4942-9C36-60DC28ED1550}">
      <dgm:prSet phldrT="[Текст]" custT="1"/>
      <dgm:spPr/>
      <dgm:t>
        <a:bodyPr/>
        <a:lstStyle/>
        <a:p>
          <a:r>
            <a:rPr lang="ru-RU" sz="2400" b="1" dirty="0"/>
            <a:t>Профессионализация педагогической деятельности</a:t>
          </a:r>
        </a:p>
      </dgm:t>
    </dgm:pt>
    <dgm:pt modelId="{3FE4581E-5960-4EED-A553-4D9405BD0E3C}" type="parTrans" cxnId="{2C40EF5A-12B1-477F-9DC9-1A9FFD9FF983}">
      <dgm:prSet/>
      <dgm:spPr/>
      <dgm:t>
        <a:bodyPr/>
        <a:lstStyle/>
        <a:p>
          <a:endParaRPr lang="ru-RU"/>
        </a:p>
      </dgm:t>
    </dgm:pt>
    <dgm:pt modelId="{BCFDF434-4ED7-43A5-9198-FC2ECB18D503}" type="sibTrans" cxnId="{2C40EF5A-12B1-477F-9DC9-1A9FFD9FF983}">
      <dgm:prSet/>
      <dgm:spPr/>
      <dgm:t>
        <a:bodyPr/>
        <a:lstStyle/>
        <a:p>
          <a:endParaRPr lang="ru-RU"/>
        </a:p>
      </dgm:t>
    </dgm:pt>
    <dgm:pt modelId="{3B8886E5-2F86-4F5B-B76C-9C4B3E158ED5}">
      <dgm:prSet phldrT="[Текст]" custT="1"/>
      <dgm:spPr/>
      <dgm:t>
        <a:bodyPr/>
        <a:lstStyle/>
        <a:p>
          <a:r>
            <a:rPr lang="ru-RU" sz="2400" b="1" dirty="0"/>
            <a:t>Альтернативные модели подготовки к профессиональной деятельности</a:t>
          </a:r>
        </a:p>
      </dgm:t>
    </dgm:pt>
    <dgm:pt modelId="{00BADDFB-1D4F-4CB1-B268-A64C95DE2D36}" type="parTrans" cxnId="{8B183D37-B7A5-4615-8100-1E011447AD22}">
      <dgm:prSet/>
      <dgm:spPr/>
      <dgm:t>
        <a:bodyPr/>
        <a:lstStyle/>
        <a:p>
          <a:endParaRPr lang="ru-RU"/>
        </a:p>
      </dgm:t>
    </dgm:pt>
    <dgm:pt modelId="{DC312836-227D-40ED-8E0F-78BF473FD845}" type="sibTrans" cxnId="{8B183D37-B7A5-4615-8100-1E011447AD22}">
      <dgm:prSet/>
      <dgm:spPr/>
      <dgm:t>
        <a:bodyPr/>
        <a:lstStyle/>
        <a:p>
          <a:endParaRPr lang="ru-RU"/>
        </a:p>
      </dgm:t>
    </dgm:pt>
    <dgm:pt modelId="{80119FBC-9406-4403-AFE5-9C08CB596FEA}">
      <dgm:prSet custT="1"/>
      <dgm:spPr/>
      <dgm:t>
        <a:bodyPr/>
        <a:lstStyle/>
        <a:p>
          <a:r>
            <a:rPr lang="ru-RU" sz="2400" b="1" dirty="0"/>
            <a:t>Модель «нормальной школы»</a:t>
          </a:r>
          <a:r>
            <a:rPr lang="ru-RU" sz="2400" dirty="0"/>
            <a:t> (</a:t>
          </a:r>
          <a:r>
            <a:rPr lang="ru-RU" sz="2400" dirty="0" err="1"/>
            <a:t>Normal</a:t>
          </a:r>
          <a:r>
            <a:rPr lang="ru-RU" sz="2400" dirty="0"/>
            <a:t> </a:t>
          </a:r>
          <a:r>
            <a:rPr lang="ru-RU" sz="2400" dirty="0" err="1"/>
            <a:t>school</a:t>
          </a:r>
          <a:r>
            <a:rPr lang="ru-RU" sz="2400" dirty="0"/>
            <a:t> </a:t>
          </a:r>
          <a:r>
            <a:rPr lang="ru-RU" sz="2400" dirty="0" err="1"/>
            <a:t>tradition</a:t>
          </a:r>
          <a:r>
            <a:rPr lang="ru-RU" sz="2400" dirty="0"/>
            <a:t> ) </a:t>
          </a:r>
        </a:p>
      </dgm:t>
    </dgm:pt>
    <dgm:pt modelId="{550E7E1C-533F-4139-B790-5B638ABDA4D9}" type="parTrans" cxnId="{673582E0-C1BA-4503-92DF-BC4BC2D0088F}">
      <dgm:prSet/>
      <dgm:spPr/>
      <dgm:t>
        <a:bodyPr/>
        <a:lstStyle/>
        <a:p>
          <a:endParaRPr lang="ru-RU"/>
        </a:p>
      </dgm:t>
    </dgm:pt>
    <dgm:pt modelId="{91788BDD-0B83-4223-B318-B54E399300DE}" type="sibTrans" cxnId="{673582E0-C1BA-4503-92DF-BC4BC2D0088F}">
      <dgm:prSet/>
      <dgm:spPr/>
      <dgm:t>
        <a:bodyPr/>
        <a:lstStyle/>
        <a:p>
          <a:endParaRPr lang="ru-RU"/>
        </a:p>
      </dgm:t>
    </dgm:pt>
    <dgm:pt modelId="{431B85AE-21C1-4340-8A36-86E8AC732B58}" type="pres">
      <dgm:prSet presAssocID="{404104E6-3DEE-4B5C-873C-FED0B39A58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5250BF-FE32-453E-AB14-106E366E65ED}" type="pres">
      <dgm:prSet presAssocID="{DF8988DD-5CD4-4571-9EEB-9C591FF64A2F}" presName="root" presStyleCnt="0"/>
      <dgm:spPr/>
    </dgm:pt>
    <dgm:pt modelId="{1587B0A3-A675-4777-8310-90A384945D03}" type="pres">
      <dgm:prSet presAssocID="{DF8988DD-5CD4-4571-9EEB-9C591FF64A2F}" presName="rootComposite" presStyleCnt="0"/>
      <dgm:spPr/>
    </dgm:pt>
    <dgm:pt modelId="{E9D29930-9753-4E34-A46B-5C641EBF3AED}" type="pres">
      <dgm:prSet presAssocID="{DF8988DD-5CD4-4571-9EEB-9C591FF64A2F}" presName="rootText" presStyleLbl="node1" presStyleIdx="0" presStyleCnt="2" custScaleX="229317" custLinFactNeighborX="646" custLinFactNeighborY="-115"/>
      <dgm:spPr/>
    </dgm:pt>
    <dgm:pt modelId="{1B08F891-51C0-41A5-ADD7-A258B5B8FC57}" type="pres">
      <dgm:prSet presAssocID="{DF8988DD-5CD4-4571-9EEB-9C591FF64A2F}" presName="rootConnector" presStyleLbl="node1" presStyleIdx="0" presStyleCnt="2"/>
      <dgm:spPr/>
    </dgm:pt>
    <dgm:pt modelId="{502D6B6E-7431-42A2-A8DF-A903D791E965}" type="pres">
      <dgm:prSet presAssocID="{DF8988DD-5CD4-4571-9EEB-9C591FF64A2F}" presName="childShape" presStyleCnt="0"/>
      <dgm:spPr/>
    </dgm:pt>
    <dgm:pt modelId="{17E6506B-6CF3-4C1B-85AF-95A097F9A25A}" type="pres">
      <dgm:prSet presAssocID="{550E7E1C-533F-4139-B790-5B638ABDA4D9}" presName="Name13" presStyleLbl="parChTrans1D2" presStyleIdx="0" presStyleCnt="4"/>
      <dgm:spPr/>
    </dgm:pt>
    <dgm:pt modelId="{5E95DCA9-F358-4408-A643-59F05243ADDB}" type="pres">
      <dgm:prSet presAssocID="{80119FBC-9406-4403-AFE5-9C08CB596FEA}" presName="childText" presStyleLbl="bgAcc1" presStyleIdx="0" presStyleCnt="4" custScaleX="248162" custScaleY="159236" custLinFactNeighborX="50344" custLinFactNeighborY="-8096">
        <dgm:presLayoutVars>
          <dgm:bulletEnabled val="1"/>
        </dgm:presLayoutVars>
      </dgm:prSet>
      <dgm:spPr/>
    </dgm:pt>
    <dgm:pt modelId="{8584A96C-E2C4-4DD7-AD6B-3B485DF005E5}" type="pres">
      <dgm:prSet presAssocID="{EA5AF1CF-9DE5-4AE6-9B1A-0F1E9D62B3EA}" presName="Name13" presStyleLbl="parChTrans1D2" presStyleIdx="1" presStyleCnt="4"/>
      <dgm:spPr/>
    </dgm:pt>
    <dgm:pt modelId="{D1FDDC25-CCE9-4E8E-9598-4AEAAA5D1927}" type="pres">
      <dgm:prSet presAssocID="{6A31A392-79E1-47BF-8CF9-433BD691A738}" presName="childText" presStyleLbl="bgAcc1" presStyleIdx="1" presStyleCnt="4" custScaleX="300053" custScaleY="196916">
        <dgm:presLayoutVars>
          <dgm:bulletEnabled val="1"/>
        </dgm:presLayoutVars>
      </dgm:prSet>
      <dgm:spPr/>
    </dgm:pt>
    <dgm:pt modelId="{C9531F1F-33EB-4412-B2B1-F1BFB4673DD7}" type="pres">
      <dgm:prSet presAssocID="{865B31C0-6BAD-4E9C-80B2-18504139D218}" presName="root" presStyleCnt="0"/>
      <dgm:spPr/>
    </dgm:pt>
    <dgm:pt modelId="{C777A10C-21C2-478D-B4AC-12C1274FD6DB}" type="pres">
      <dgm:prSet presAssocID="{865B31C0-6BAD-4E9C-80B2-18504139D218}" presName="rootComposite" presStyleCnt="0"/>
      <dgm:spPr/>
    </dgm:pt>
    <dgm:pt modelId="{B736061B-FD0C-41BC-A3E9-2CEA2B28FCB8}" type="pres">
      <dgm:prSet presAssocID="{865B31C0-6BAD-4E9C-80B2-18504139D218}" presName="rootText" presStyleLbl="node1" presStyleIdx="1" presStyleCnt="2" custScaleX="245595" custLinFactNeighborX="24105" custLinFactNeighborY="-115"/>
      <dgm:spPr/>
    </dgm:pt>
    <dgm:pt modelId="{83027384-1094-4252-AD26-BF2293A2F306}" type="pres">
      <dgm:prSet presAssocID="{865B31C0-6BAD-4E9C-80B2-18504139D218}" presName="rootConnector" presStyleLbl="node1" presStyleIdx="1" presStyleCnt="2"/>
      <dgm:spPr/>
    </dgm:pt>
    <dgm:pt modelId="{0E2D8804-E174-4F70-A1D4-19CF91CD192F}" type="pres">
      <dgm:prSet presAssocID="{865B31C0-6BAD-4E9C-80B2-18504139D218}" presName="childShape" presStyleCnt="0"/>
      <dgm:spPr/>
    </dgm:pt>
    <dgm:pt modelId="{9CF151BE-6DF1-429D-A4B6-57CA43AA05C0}" type="pres">
      <dgm:prSet presAssocID="{3FE4581E-5960-4EED-A553-4D9405BD0E3C}" presName="Name13" presStyleLbl="parChTrans1D2" presStyleIdx="2" presStyleCnt="4"/>
      <dgm:spPr/>
    </dgm:pt>
    <dgm:pt modelId="{CD6F2152-EF31-4658-ADBC-24F3AAE11A27}" type="pres">
      <dgm:prSet presAssocID="{6BFE94BF-58EE-4942-9C36-60DC28ED1550}" presName="childText" presStyleLbl="bgAcc1" presStyleIdx="2" presStyleCnt="4" custScaleX="299627" custScaleY="169170" custLinFactNeighborX="18781" custLinFactNeighborY="498">
        <dgm:presLayoutVars>
          <dgm:bulletEnabled val="1"/>
        </dgm:presLayoutVars>
      </dgm:prSet>
      <dgm:spPr/>
    </dgm:pt>
    <dgm:pt modelId="{D219AF57-0EE9-4781-AB70-4E7355A304DF}" type="pres">
      <dgm:prSet presAssocID="{00BADDFB-1D4F-4CB1-B268-A64C95DE2D36}" presName="Name13" presStyleLbl="parChTrans1D2" presStyleIdx="3" presStyleCnt="4"/>
      <dgm:spPr/>
    </dgm:pt>
    <dgm:pt modelId="{7375524A-FB02-441C-ACF9-B108B8D698ED}" type="pres">
      <dgm:prSet presAssocID="{3B8886E5-2F86-4F5B-B76C-9C4B3E158ED5}" presName="childText" presStyleLbl="bgAcc1" presStyleIdx="3" presStyleCnt="4" custScaleX="295634" custScaleY="166344" custLinFactNeighborX="20188" custLinFactNeighborY="21664">
        <dgm:presLayoutVars>
          <dgm:bulletEnabled val="1"/>
        </dgm:presLayoutVars>
      </dgm:prSet>
      <dgm:spPr/>
    </dgm:pt>
  </dgm:ptLst>
  <dgm:cxnLst>
    <dgm:cxn modelId="{AC142C11-B3BC-45E3-B254-3C79C4B42837}" type="presOf" srcId="{404104E6-3DEE-4B5C-873C-FED0B39A58CE}" destId="{431B85AE-21C1-4340-8A36-86E8AC732B58}" srcOrd="0" destOrd="0" presId="urn:microsoft.com/office/officeart/2005/8/layout/hierarchy3"/>
    <dgm:cxn modelId="{4F32B921-38E3-4910-9D66-5F0642C40D9F}" srcId="{404104E6-3DEE-4B5C-873C-FED0B39A58CE}" destId="{865B31C0-6BAD-4E9C-80B2-18504139D218}" srcOrd="1" destOrd="0" parTransId="{5D8A5DA0-FA9E-4FA1-8898-F07487502C78}" sibTransId="{6FAAADA1-5429-4461-AD3D-FAC7E05AF507}"/>
    <dgm:cxn modelId="{8B183D37-B7A5-4615-8100-1E011447AD22}" srcId="{865B31C0-6BAD-4E9C-80B2-18504139D218}" destId="{3B8886E5-2F86-4F5B-B76C-9C4B3E158ED5}" srcOrd="1" destOrd="0" parTransId="{00BADDFB-1D4F-4CB1-B268-A64C95DE2D36}" sibTransId="{DC312836-227D-40ED-8E0F-78BF473FD845}"/>
    <dgm:cxn modelId="{5F8CD75C-AFEF-4512-9195-FD2ECFE223FC}" srcId="{404104E6-3DEE-4B5C-873C-FED0B39A58CE}" destId="{DF8988DD-5CD4-4571-9EEB-9C591FF64A2F}" srcOrd="0" destOrd="0" parTransId="{99BF40CD-60F0-4CB0-97E2-621514D8A014}" sibTransId="{E85F4C86-D176-41EF-88D0-12761147519E}"/>
    <dgm:cxn modelId="{D935F261-1033-4ABC-82E0-5F1DC6A0D8CD}" type="presOf" srcId="{3FE4581E-5960-4EED-A553-4D9405BD0E3C}" destId="{9CF151BE-6DF1-429D-A4B6-57CA43AA05C0}" srcOrd="0" destOrd="0" presId="urn:microsoft.com/office/officeart/2005/8/layout/hierarchy3"/>
    <dgm:cxn modelId="{6A996747-33D8-490B-8C7C-9EEFFCDE5E19}" type="presOf" srcId="{EA5AF1CF-9DE5-4AE6-9B1A-0F1E9D62B3EA}" destId="{8584A96C-E2C4-4DD7-AD6B-3B485DF005E5}" srcOrd="0" destOrd="0" presId="urn:microsoft.com/office/officeart/2005/8/layout/hierarchy3"/>
    <dgm:cxn modelId="{567C9967-57FA-4369-B608-A419C775F606}" type="presOf" srcId="{865B31C0-6BAD-4E9C-80B2-18504139D218}" destId="{83027384-1094-4252-AD26-BF2293A2F306}" srcOrd="1" destOrd="0" presId="urn:microsoft.com/office/officeart/2005/8/layout/hierarchy3"/>
    <dgm:cxn modelId="{FC68344F-8E88-4812-B900-A3F920C3690A}" type="presOf" srcId="{550E7E1C-533F-4139-B790-5B638ABDA4D9}" destId="{17E6506B-6CF3-4C1B-85AF-95A097F9A25A}" srcOrd="0" destOrd="0" presId="urn:microsoft.com/office/officeart/2005/8/layout/hierarchy3"/>
    <dgm:cxn modelId="{8FF74B75-8C74-4125-A687-5D60A274B637}" type="presOf" srcId="{00BADDFB-1D4F-4CB1-B268-A64C95DE2D36}" destId="{D219AF57-0EE9-4781-AB70-4E7355A304DF}" srcOrd="0" destOrd="0" presId="urn:microsoft.com/office/officeart/2005/8/layout/hierarchy3"/>
    <dgm:cxn modelId="{C673A45A-24CB-4333-9F3D-7BE085B51D01}" type="presOf" srcId="{6A31A392-79E1-47BF-8CF9-433BD691A738}" destId="{D1FDDC25-CCE9-4E8E-9598-4AEAAA5D1927}" srcOrd="0" destOrd="0" presId="urn:microsoft.com/office/officeart/2005/8/layout/hierarchy3"/>
    <dgm:cxn modelId="{2C40EF5A-12B1-477F-9DC9-1A9FFD9FF983}" srcId="{865B31C0-6BAD-4E9C-80B2-18504139D218}" destId="{6BFE94BF-58EE-4942-9C36-60DC28ED1550}" srcOrd="0" destOrd="0" parTransId="{3FE4581E-5960-4EED-A553-4D9405BD0E3C}" sibTransId="{BCFDF434-4ED7-43A5-9198-FC2ECB18D503}"/>
    <dgm:cxn modelId="{4E13EE81-13C3-42D1-A174-A831678C6CD4}" type="presOf" srcId="{DF8988DD-5CD4-4571-9EEB-9C591FF64A2F}" destId="{E9D29930-9753-4E34-A46B-5C641EBF3AED}" srcOrd="0" destOrd="0" presId="urn:microsoft.com/office/officeart/2005/8/layout/hierarchy3"/>
    <dgm:cxn modelId="{183E9495-7609-47D3-A505-AB3653D6A1ED}" type="presOf" srcId="{DF8988DD-5CD4-4571-9EEB-9C591FF64A2F}" destId="{1B08F891-51C0-41A5-ADD7-A258B5B8FC57}" srcOrd="1" destOrd="0" presId="urn:microsoft.com/office/officeart/2005/8/layout/hierarchy3"/>
    <dgm:cxn modelId="{80C94D9C-B45C-4AF4-9B68-ACCC759E26A4}" type="presOf" srcId="{865B31C0-6BAD-4E9C-80B2-18504139D218}" destId="{B736061B-FD0C-41BC-A3E9-2CEA2B28FCB8}" srcOrd="0" destOrd="0" presId="urn:microsoft.com/office/officeart/2005/8/layout/hierarchy3"/>
    <dgm:cxn modelId="{6F1C49C4-52DD-4127-80FB-CEAAA5BC70CA}" srcId="{DF8988DD-5CD4-4571-9EEB-9C591FF64A2F}" destId="{6A31A392-79E1-47BF-8CF9-433BD691A738}" srcOrd="1" destOrd="0" parTransId="{EA5AF1CF-9DE5-4AE6-9B1A-0F1E9D62B3EA}" sibTransId="{5A0867F5-A6BD-43EB-B744-1AE334333D84}"/>
    <dgm:cxn modelId="{DBA79ED0-0861-4A9A-863B-755329B24FEE}" type="presOf" srcId="{3B8886E5-2F86-4F5B-B76C-9C4B3E158ED5}" destId="{7375524A-FB02-441C-ACF9-B108B8D698ED}" srcOrd="0" destOrd="0" presId="urn:microsoft.com/office/officeart/2005/8/layout/hierarchy3"/>
    <dgm:cxn modelId="{C98BB4D3-26B9-45B6-84C9-325EF1EC6525}" type="presOf" srcId="{6BFE94BF-58EE-4942-9C36-60DC28ED1550}" destId="{CD6F2152-EF31-4658-ADBC-24F3AAE11A27}" srcOrd="0" destOrd="0" presId="urn:microsoft.com/office/officeart/2005/8/layout/hierarchy3"/>
    <dgm:cxn modelId="{B520BFDE-7B43-46C8-A762-D6C71743C459}" type="presOf" srcId="{80119FBC-9406-4403-AFE5-9C08CB596FEA}" destId="{5E95DCA9-F358-4408-A643-59F05243ADDB}" srcOrd="0" destOrd="0" presId="urn:microsoft.com/office/officeart/2005/8/layout/hierarchy3"/>
    <dgm:cxn modelId="{673582E0-C1BA-4503-92DF-BC4BC2D0088F}" srcId="{DF8988DD-5CD4-4571-9EEB-9C591FF64A2F}" destId="{80119FBC-9406-4403-AFE5-9C08CB596FEA}" srcOrd="0" destOrd="0" parTransId="{550E7E1C-533F-4139-B790-5B638ABDA4D9}" sibTransId="{91788BDD-0B83-4223-B318-B54E399300DE}"/>
    <dgm:cxn modelId="{CFB712B9-FC04-4088-A715-5509A1C9A28B}" type="presParOf" srcId="{431B85AE-21C1-4340-8A36-86E8AC732B58}" destId="{AD5250BF-FE32-453E-AB14-106E366E65ED}" srcOrd="0" destOrd="0" presId="urn:microsoft.com/office/officeart/2005/8/layout/hierarchy3"/>
    <dgm:cxn modelId="{1AEFFD9E-49CF-4BDE-BA14-34064F7E4967}" type="presParOf" srcId="{AD5250BF-FE32-453E-AB14-106E366E65ED}" destId="{1587B0A3-A675-4777-8310-90A384945D03}" srcOrd="0" destOrd="0" presId="urn:microsoft.com/office/officeart/2005/8/layout/hierarchy3"/>
    <dgm:cxn modelId="{0ADF9137-3DC5-4BD9-A0F9-8C2F344147AF}" type="presParOf" srcId="{1587B0A3-A675-4777-8310-90A384945D03}" destId="{E9D29930-9753-4E34-A46B-5C641EBF3AED}" srcOrd="0" destOrd="0" presId="urn:microsoft.com/office/officeart/2005/8/layout/hierarchy3"/>
    <dgm:cxn modelId="{4A7E5CE4-E15A-421C-A5F2-FF80DAE11CD3}" type="presParOf" srcId="{1587B0A3-A675-4777-8310-90A384945D03}" destId="{1B08F891-51C0-41A5-ADD7-A258B5B8FC57}" srcOrd="1" destOrd="0" presId="urn:microsoft.com/office/officeart/2005/8/layout/hierarchy3"/>
    <dgm:cxn modelId="{84A1FDEC-1949-4E23-9012-035469B040A8}" type="presParOf" srcId="{AD5250BF-FE32-453E-AB14-106E366E65ED}" destId="{502D6B6E-7431-42A2-A8DF-A903D791E965}" srcOrd="1" destOrd="0" presId="urn:microsoft.com/office/officeart/2005/8/layout/hierarchy3"/>
    <dgm:cxn modelId="{ED601744-D569-4480-AC22-5C441055106D}" type="presParOf" srcId="{502D6B6E-7431-42A2-A8DF-A903D791E965}" destId="{17E6506B-6CF3-4C1B-85AF-95A097F9A25A}" srcOrd="0" destOrd="0" presId="urn:microsoft.com/office/officeart/2005/8/layout/hierarchy3"/>
    <dgm:cxn modelId="{1F893145-8354-43F1-B731-F89952A8E415}" type="presParOf" srcId="{502D6B6E-7431-42A2-A8DF-A903D791E965}" destId="{5E95DCA9-F358-4408-A643-59F05243ADDB}" srcOrd="1" destOrd="0" presId="urn:microsoft.com/office/officeart/2005/8/layout/hierarchy3"/>
    <dgm:cxn modelId="{94EE7869-1A3E-47E8-917F-7EE5E0387F41}" type="presParOf" srcId="{502D6B6E-7431-42A2-A8DF-A903D791E965}" destId="{8584A96C-E2C4-4DD7-AD6B-3B485DF005E5}" srcOrd="2" destOrd="0" presId="urn:microsoft.com/office/officeart/2005/8/layout/hierarchy3"/>
    <dgm:cxn modelId="{293817B3-01A3-4BA6-AA39-64F78B914710}" type="presParOf" srcId="{502D6B6E-7431-42A2-A8DF-A903D791E965}" destId="{D1FDDC25-CCE9-4E8E-9598-4AEAAA5D1927}" srcOrd="3" destOrd="0" presId="urn:microsoft.com/office/officeart/2005/8/layout/hierarchy3"/>
    <dgm:cxn modelId="{FDFF1B4B-66B8-4C04-8732-824E87120E48}" type="presParOf" srcId="{431B85AE-21C1-4340-8A36-86E8AC732B58}" destId="{C9531F1F-33EB-4412-B2B1-F1BFB4673DD7}" srcOrd="1" destOrd="0" presId="urn:microsoft.com/office/officeart/2005/8/layout/hierarchy3"/>
    <dgm:cxn modelId="{FDB99573-D2DB-4CEA-A5BA-9E14B6887B64}" type="presParOf" srcId="{C9531F1F-33EB-4412-B2B1-F1BFB4673DD7}" destId="{C777A10C-21C2-478D-B4AC-12C1274FD6DB}" srcOrd="0" destOrd="0" presId="urn:microsoft.com/office/officeart/2005/8/layout/hierarchy3"/>
    <dgm:cxn modelId="{152A1BFD-5677-4210-932C-14F44A1EEDC1}" type="presParOf" srcId="{C777A10C-21C2-478D-B4AC-12C1274FD6DB}" destId="{B736061B-FD0C-41BC-A3E9-2CEA2B28FCB8}" srcOrd="0" destOrd="0" presId="urn:microsoft.com/office/officeart/2005/8/layout/hierarchy3"/>
    <dgm:cxn modelId="{2112A3EA-94B3-4434-BE9B-9B7DD0158C68}" type="presParOf" srcId="{C777A10C-21C2-478D-B4AC-12C1274FD6DB}" destId="{83027384-1094-4252-AD26-BF2293A2F306}" srcOrd="1" destOrd="0" presId="urn:microsoft.com/office/officeart/2005/8/layout/hierarchy3"/>
    <dgm:cxn modelId="{F16375B3-BD05-4DE6-AE26-387B1B29AF89}" type="presParOf" srcId="{C9531F1F-33EB-4412-B2B1-F1BFB4673DD7}" destId="{0E2D8804-E174-4F70-A1D4-19CF91CD192F}" srcOrd="1" destOrd="0" presId="urn:microsoft.com/office/officeart/2005/8/layout/hierarchy3"/>
    <dgm:cxn modelId="{197B5D65-D8FF-4F20-8CBE-DBB385A1F6D1}" type="presParOf" srcId="{0E2D8804-E174-4F70-A1D4-19CF91CD192F}" destId="{9CF151BE-6DF1-429D-A4B6-57CA43AA05C0}" srcOrd="0" destOrd="0" presId="urn:microsoft.com/office/officeart/2005/8/layout/hierarchy3"/>
    <dgm:cxn modelId="{E88F4F1C-B990-45E1-96AC-B46BCB15B8E1}" type="presParOf" srcId="{0E2D8804-E174-4F70-A1D4-19CF91CD192F}" destId="{CD6F2152-EF31-4658-ADBC-24F3AAE11A27}" srcOrd="1" destOrd="0" presId="urn:microsoft.com/office/officeart/2005/8/layout/hierarchy3"/>
    <dgm:cxn modelId="{ED367478-1BCD-445E-9850-A2EAA70EC45F}" type="presParOf" srcId="{0E2D8804-E174-4F70-A1D4-19CF91CD192F}" destId="{D219AF57-0EE9-4781-AB70-4E7355A304DF}" srcOrd="2" destOrd="0" presId="urn:microsoft.com/office/officeart/2005/8/layout/hierarchy3"/>
    <dgm:cxn modelId="{7CC9232E-A8B0-4086-881A-CEDDA1C3D36A}" type="presParOf" srcId="{0E2D8804-E174-4F70-A1D4-19CF91CD192F}" destId="{7375524A-FB02-441C-ACF9-B108B8D698E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F9E8F1-8C18-4BD6-84A9-130E29710A93}" type="doc">
      <dgm:prSet loTypeId="urn:microsoft.com/office/officeart/2005/8/layout/hList1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6F972E1-DDC6-4632-99AC-92E0126A0615}" type="pres">
      <dgm:prSet presAssocID="{BCF9E8F1-8C18-4BD6-84A9-130E29710A9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EDE34C3-4D38-41AF-9EE4-219611B89A0F}" type="presOf" srcId="{BCF9E8F1-8C18-4BD6-84A9-130E29710A93}" destId="{86F972E1-DDC6-4632-99AC-92E0126A0615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D79ED4-988B-4422-8050-60AF0ECF8430}" type="doc">
      <dgm:prSet loTypeId="urn:microsoft.com/office/officeart/2008/layout/PictureStrips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426DFA-148E-4783-A060-F03768CA8488}" type="pres">
      <dgm:prSet presAssocID="{A4D79ED4-988B-4422-8050-60AF0ECF8430}" presName="Name0" presStyleCnt="0">
        <dgm:presLayoutVars>
          <dgm:dir/>
          <dgm:resizeHandles val="exact"/>
        </dgm:presLayoutVars>
      </dgm:prSet>
      <dgm:spPr/>
    </dgm:pt>
  </dgm:ptLst>
  <dgm:cxnLst>
    <dgm:cxn modelId="{FB4DA1FD-BF0A-435F-9EFC-AC0C80856B1C}" type="presOf" srcId="{A4D79ED4-988B-4422-8050-60AF0ECF8430}" destId="{B5426DFA-148E-4783-A060-F03768CA8488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F76D4-4617-4100-AD63-F60992D52BB9}">
      <dsp:nvSpPr>
        <dsp:cNvPr id="0" name=""/>
        <dsp:cNvSpPr/>
      </dsp:nvSpPr>
      <dsp:spPr>
        <a:xfrm>
          <a:off x="0" y="7495"/>
          <a:ext cx="9144000" cy="9216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Традиционная модель подготовки педагога</a:t>
          </a:r>
          <a:r>
            <a:rPr lang="ru-RU" sz="3200" kern="1200" dirty="0"/>
            <a:t> </a:t>
          </a:r>
        </a:p>
      </dsp:txBody>
      <dsp:txXfrm>
        <a:off x="0" y="7495"/>
        <a:ext cx="9144000" cy="921600"/>
      </dsp:txXfrm>
    </dsp:sp>
    <dsp:sp modelId="{DC94CF76-1069-49D8-B03A-C41437B4C60A}">
      <dsp:nvSpPr>
        <dsp:cNvPr id="0" name=""/>
        <dsp:cNvSpPr/>
      </dsp:nvSpPr>
      <dsp:spPr>
        <a:xfrm>
          <a:off x="0" y="936591"/>
          <a:ext cx="9144000" cy="439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блок предметной подготовки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блок педагогической подготовки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общей подготовки (как вообще преподавать-способы обучения)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специальной (как преподавать конкретный учебный предмет-методика)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психолого-педагогический блок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блок практической подготовки</a:t>
          </a:r>
        </a:p>
      </dsp:txBody>
      <dsp:txXfrm>
        <a:off x="0" y="936591"/>
        <a:ext cx="9144000" cy="4392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7F4D8-DD72-41FA-AF20-3FE9B3C39792}">
      <dsp:nvSpPr>
        <dsp:cNvPr id="0" name=""/>
        <dsp:cNvSpPr/>
      </dsp:nvSpPr>
      <dsp:spPr>
        <a:xfrm>
          <a:off x="15038" y="2"/>
          <a:ext cx="9128961" cy="4104453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u="sng" kern="1200" dirty="0"/>
            <a:t>Педагог </a:t>
          </a:r>
          <a:r>
            <a:rPr lang="ru-RU" sz="3000" kern="1200" dirty="0"/>
            <a:t>- </a:t>
          </a:r>
          <a:r>
            <a:rPr lang="ru-RU" sz="3000" b="0" kern="1200" dirty="0"/>
            <a:t>практический интеллектуал, т. е. специалист, обладающий профессиональным мышлением и способностью к научно-обоснованным профессиональным суждениям и решениям сложных проблем обучения и развития, в том числе связанных с существенно более разнообразным, чем раньше, составом классов (дети с ОВЗ, дети мигранты, одаренные дети и т.д.)  </a:t>
          </a:r>
          <a:r>
            <a:rPr lang="ru-RU" sz="3000" kern="1200" dirty="0"/>
            <a:t>(Марголис А.А., 2015)</a:t>
          </a:r>
        </a:p>
      </dsp:txBody>
      <dsp:txXfrm>
        <a:off x="15038" y="2"/>
        <a:ext cx="9128961" cy="41044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928A8-4B80-43EC-9289-A3E99601F9C1}">
      <dsp:nvSpPr>
        <dsp:cNvPr id="0" name=""/>
        <dsp:cNvSpPr/>
      </dsp:nvSpPr>
      <dsp:spPr>
        <a:xfrm>
          <a:off x="44" y="123696"/>
          <a:ext cx="4272855" cy="90546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Параллельные модели подготовки</a:t>
          </a:r>
        </a:p>
      </dsp:txBody>
      <dsp:txXfrm>
        <a:off x="44" y="123696"/>
        <a:ext cx="4272855" cy="905464"/>
      </dsp:txXfrm>
    </dsp:sp>
    <dsp:sp modelId="{05EEB6B6-AF03-464A-9601-2463FAB9382F}">
      <dsp:nvSpPr>
        <dsp:cNvPr id="0" name=""/>
        <dsp:cNvSpPr/>
      </dsp:nvSpPr>
      <dsp:spPr>
        <a:xfrm>
          <a:off x="44" y="1029160"/>
          <a:ext cx="4272855" cy="403171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0" kern="1200" dirty="0"/>
            <a:t>параллельное освоение предметных и педагогических знаний в рамках одной программы подготовки (</a:t>
          </a:r>
          <a:r>
            <a:rPr lang="ru-RU" sz="2500" b="0" kern="1200" dirty="0" err="1"/>
            <a:t>бакалавриат</a:t>
          </a:r>
          <a:r>
            <a:rPr lang="ru-RU" sz="2500" b="0" kern="1200" dirty="0"/>
            <a:t>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0" kern="1200" dirty="0"/>
            <a:t>подготовка педагогов к работе с учащимися младшего возраста</a:t>
          </a:r>
        </a:p>
      </dsp:txBody>
      <dsp:txXfrm>
        <a:off x="44" y="1029160"/>
        <a:ext cx="4272855" cy="4031718"/>
      </dsp:txXfrm>
    </dsp:sp>
    <dsp:sp modelId="{2A1DFC0A-8A0C-447B-8C4C-C8A8CFED533C}">
      <dsp:nvSpPr>
        <dsp:cNvPr id="0" name=""/>
        <dsp:cNvSpPr/>
      </dsp:nvSpPr>
      <dsp:spPr>
        <a:xfrm>
          <a:off x="4871099" y="123696"/>
          <a:ext cx="4272855" cy="905464"/>
        </a:xfrm>
        <a:prstGeom prst="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Последовательные модели подготовки</a:t>
          </a:r>
        </a:p>
      </dsp:txBody>
      <dsp:txXfrm>
        <a:off x="4871099" y="123696"/>
        <a:ext cx="4272855" cy="905464"/>
      </dsp:txXfrm>
    </dsp:sp>
    <dsp:sp modelId="{6AE7C3E9-7A8A-405E-8D55-CB5E3538019A}">
      <dsp:nvSpPr>
        <dsp:cNvPr id="0" name=""/>
        <dsp:cNvSpPr/>
      </dsp:nvSpPr>
      <dsp:spPr>
        <a:xfrm>
          <a:off x="4871099" y="1029160"/>
          <a:ext cx="4272855" cy="403171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сначала осваивает предметные знания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заинтересовавшись педагогической деятельностью, может освоить 1–2-х годичную программу магистратуры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0" kern="1200" dirty="0"/>
            <a:t>связана прежде всего с подготовкой педагогов для основной и старшей школы</a:t>
          </a:r>
        </a:p>
      </dsp:txBody>
      <dsp:txXfrm>
        <a:off x="4871099" y="1029160"/>
        <a:ext cx="4272855" cy="40317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930C7-9646-4F5B-BABE-15C56391CEAF}">
      <dsp:nvSpPr>
        <dsp:cNvPr id="0" name=""/>
        <dsp:cNvSpPr/>
      </dsp:nvSpPr>
      <dsp:spPr>
        <a:xfrm>
          <a:off x="0" y="0"/>
          <a:ext cx="4328347" cy="3304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для выпускников прикладного педагогического </a:t>
          </a:r>
          <a:r>
            <a:rPr lang="ru-RU" sz="3600" kern="1200" dirty="0" err="1"/>
            <a:t>бакалавриата</a:t>
          </a:r>
          <a:endParaRPr lang="ru-RU" sz="3600" kern="1200" dirty="0"/>
        </a:p>
      </dsp:txBody>
      <dsp:txXfrm>
        <a:off x="0" y="0"/>
        <a:ext cx="4328347" cy="3304285"/>
      </dsp:txXfrm>
    </dsp:sp>
    <dsp:sp modelId="{8A430415-91E7-420D-B5AC-B7C791D6AF07}">
      <dsp:nvSpPr>
        <dsp:cNvPr id="0" name=""/>
        <dsp:cNvSpPr/>
      </dsp:nvSpPr>
      <dsp:spPr>
        <a:xfrm>
          <a:off x="4692031" y="5"/>
          <a:ext cx="4448470" cy="33123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для выпускников непедагогических направлений подготовки («предметный» </a:t>
          </a:r>
          <a:r>
            <a:rPr lang="ru-RU" sz="3600" kern="1200" dirty="0" err="1"/>
            <a:t>бакалавриат</a:t>
          </a:r>
          <a:r>
            <a:rPr lang="ru-RU" sz="3600" kern="1200" dirty="0"/>
            <a:t>) </a:t>
          </a:r>
        </a:p>
      </dsp:txBody>
      <dsp:txXfrm>
        <a:off x="4692031" y="5"/>
        <a:ext cx="4448470" cy="3312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43A33-B839-4648-B7F8-0266A4D5DC7E}">
      <dsp:nvSpPr>
        <dsp:cNvPr id="0" name=""/>
        <dsp:cNvSpPr/>
      </dsp:nvSpPr>
      <dsp:spPr>
        <a:xfrm>
          <a:off x="173061" y="682652"/>
          <a:ext cx="4084203" cy="1276313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49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Особенности</a:t>
          </a:r>
          <a:r>
            <a:rPr lang="ru-RU" sz="2300" kern="1200" dirty="0"/>
            <a:t> </a:t>
          </a:r>
          <a:r>
            <a:rPr lang="ru-RU" sz="2300" b="1" kern="1200" dirty="0"/>
            <a:t>взаимосвязи содержания подготовки</a:t>
          </a:r>
          <a:endParaRPr lang="ru-RU" sz="2300" kern="1200" dirty="0"/>
        </a:p>
      </dsp:txBody>
      <dsp:txXfrm>
        <a:off x="173061" y="682652"/>
        <a:ext cx="4084203" cy="1276313"/>
      </dsp:txXfrm>
    </dsp:sp>
    <dsp:sp modelId="{1A260F38-0A93-4132-A5B0-6A48B7A1230C}">
      <dsp:nvSpPr>
        <dsp:cNvPr id="0" name=""/>
        <dsp:cNvSpPr/>
      </dsp:nvSpPr>
      <dsp:spPr>
        <a:xfrm>
          <a:off x="2886" y="498296"/>
          <a:ext cx="893419" cy="1340129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F82562-F8A2-4A6E-B74B-2A65E7B182F8}">
      <dsp:nvSpPr>
        <dsp:cNvPr id="0" name=""/>
        <dsp:cNvSpPr/>
      </dsp:nvSpPr>
      <dsp:spPr>
        <a:xfrm>
          <a:off x="4625877" y="682652"/>
          <a:ext cx="4084203" cy="1276313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49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Особенности уровня подготовки</a:t>
          </a:r>
          <a:r>
            <a:rPr lang="ru-RU" sz="2300" kern="1200" dirty="0"/>
            <a:t> (СПО–бакалавр–магистр) </a:t>
          </a:r>
        </a:p>
      </dsp:txBody>
      <dsp:txXfrm>
        <a:off x="4625877" y="682652"/>
        <a:ext cx="4084203" cy="1276313"/>
      </dsp:txXfrm>
    </dsp:sp>
    <dsp:sp modelId="{605BCB59-A6D2-441F-9810-BFF6ED8D1B17}">
      <dsp:nvSpPr>
        <dsp:cNvPr id="0" name=""/>
        <dsp:cNvSpPr/>
      </dsp:nvSpPr>
      <dsp:spPr>
        <a:xfrm>
          <a:off x="4455702" y="498296"/>
          <a:ext cx="893419" cy="1340129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180522-57E6-44F3-A0C4-E167AEBC03E1}">
      <dsp:nvSpPr>
        <dsp:cNvPr id="0" name=""/>
        <dsp:cNvSpPr/>
      </dsp:nvSpPr>
      <dsp:spPr>
        <a:xfrm>
          <a:off x="2399469" y="2289389"/>
          <a:ext cx="4084203" cy="1276313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49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Последовательность освоения основных блоков содержания</a:t>
          </a:r>
          <a:endParaRPr lang="ru-RU" sz="2300" kern="1200" dirty="0"/>
        </a:p>
      </dsp:txBody>
      <dsp:txXfrm>
        <a:off x="2399469" y="2289389"/>
        <a:ext cx="4084203" cy="1276313"/>
      </dsp:txXfrm>
    </dsp:sp>
    <dsp:sp modelId="{18E634A0-772F-4C76-BFF0-869EB96D77E4}">
      <dsp:nvSpPr>
        <dsp:cNvPr id="0" name=""/>
        <dsp:cNvSpPr/>
      </dsp:nvSpPr>
      <dsp:spPr>
        <a:xfrm>
          <a:off x="2229294" y="2105033"/>
          <a:ext cx="893419" cy="1340129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29930-9753-4E34-A46B-5C641EBF3AED}">
      <dsp:nvSpPr>
        <dsp:cNvPr id="0" name=""/>
        <dsp:cNvSpPr/>
      </dsp:nvSpPr>
      <dsp:spPr>
        <a:xfrm>
          <a:off x="163438" y="1"/>
          <a:ext cx="3680793" cy="80255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Традиционные модели</a:t>
          </a:r>
        </a:p>
      </dsp:txBody>
      <dsp:txXfrm>
        <a:off x="186944" y="23507"/>
        <a:ext cx="3633781" cy="755543"/>
      </dsp:txXfrm>
    </dsp:sp>
    <dsp:sp modelId="{17E6506B-6CF3-4C1B-85AF-95A097F9A25A}">
      <dsp:nvSpPr>
        <dsp:cNvPr id="0" name=""/>
        <dsp:cNvSpPr/>
      </dsp:nvSpPr>
      <dsp:spPr>
        <a:xfrm>
          <a:off x="531517" y="802556"/>
          <a:ext cx="1004172" cy="775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565"/>
              </a:lnTo>
              <a:lnTo>
                <a:pt x="1004172" y="775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5DCA9-F358-4408-A643-59F05243ADDB}">
      <dsp:nvSpPr>
        <dsp:cNvPr id="0" name=""/>
        <dsp:cNvSpPr/>
      </dsp:nvSpPr>
      <dsp:spPr>
        <a:xfrm>
          <a:off x="1535689" y="939143"/>
          <a:ext cx="3186621" cy="1277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Модель «нормальной школы»</a:t>
          </a:r>
          <a:r>
            <a:rPr lang="ru-RU" sz="2400" kern="1200" dirty="0"/>
            <a:t> (</a:t>
          </a:r>
          <a:r>
            <a:rPr lang="ru-RU" sz="2400" kern="1200" dirty="0" err="1"/>
            <a:t>Normal</a:t>
          </a:r>
          <a:r>
            <a:rPr lang="ru-RU" sz="2400" kern="1200" dirty="0"/>
            <a:t> </a:t>
          </a:r>
          <a:r>
            <a:rPr lang="ru-RU" sz="2400" kern="1200" dirty="0" err="1"/>
            <a:t>school</a:t>
          </a:r>
          <a:r>
            <a:rPr lang="ru-RU" sz="2400" kern="1200" dirty="0"/>
            <a:t> </a:t>
          </a:r>
          <a:r>
            <a:rPr lang="ru-RU" sz="2400" kern="1200" dirty="0" err="1"/>
            <a:t>tradition</a:t>
          </a:r>
          <a:r>
            <a:rPr lang="ru-RU" sz="2400" kern="1200" dirty="0"/>
            <a:t> ) </a:t>
          </a:r>
        </a:p>
      </dsp:txBody>
      <dsp:txXfrm>
        <a:off x="1573119" y="976573"/>
        <a:ext cx="3111761" cy="1203097"/>
      </dsp:txXfrm>
    </dsp:sp>
    <dsp:sp modelId="{8584A96C-E2C4-4DD7-AD6B-3B485DF005E5}">
      <dsp:nvSpPr>
        <dsp:cNvPr id="0" name=""/>
        <dsp:cNvSpPr/>
      </dsp:nvSpPr>
      <dsp:spPr>
        <a:xfrm>
          <a:off x="531517" y="802556"/>
          <a:ext cx="357710" cy="2470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0338"/>
              </a:lnTo>
              <a:lnTo>
                <a:pt x="357710" y="24703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DDC25-CCE9-4E8E-9598-4AEAAA5D1927}">
      <dsp:nvSpPr>
        <dsp:cNvPr id="0" name=""/>
        <dsp:cNvSpPr/>
      </dsp:nvSpPr>
      <dsp:spPr>
        <a:xfrm>
          <a:off x="889227" y="2482715"/>
          <a:ext cx="3852947" cy="158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Модель академической подготовки</a:t>
          </a:r>
          <a:r>
            <a:rPr lang="ru-RU" sz="2400" kern="1200" dirty="0"/>
            <a:t> (</a:t>
          </a:r>
          <a:r>
            <a:rPr lang="ru-RU" sz="2400" kern="1200" dirty="0" err="1"/>
            <a:t>Academic</a:t>
          </a:r>
          <a:r>
            <a:rPr lang="ru-RU" sz="2400" kern="1200" dirty="0"/>
            <a:t> </a:t>
          </a:r>
          <a:r>
            <a:rPr lang="ru-RU" sz="2400" kern="1200" dirty="0" err="1"/>
            <a:t>tradition</a:t>
          </a:r>
          <a:r>
            <a:rPr lang="ru-RU" sz="2400" kern="1200" dirty="0"/>
            <a:t>)</a:t>
          </a:r>
        </a:p>
      </dsp:txBody>
      <dsp:txXfrm>
        <a:off x="935514" y="2529002"/>
        <a:ext cx="3760373" cy="1487786"/>
      </dsp:txXfrm>
    </dsp:sp>
    <dsp:sp modelId="{B736061B-FD0C-41BC-A3E9-2CEA2B28FCB8}">
      <dsp:nvSpPr>
        <dsp:cNvPr id="0" name=""/>
        <dsp:cNvSpPr/>
      </dsp:nvSpPr>
      <dsp:spPr>
        <a:xfrm>
          <a:off x="4741950" y="1"/>
          <a:ext cx="3942073" cy="802555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Новые модели</a:t>
          </a:r>
        </a:p>
      </dsp:txBody>
      <dsp:txXfrm>
        <a:off x="4765456" y="23507"/>
        <a:ext cx="3895061" cy="755543"/>
      </dsp:txXfrm>
    </dsp:sp>
    <dsp:sp modelId="{9CF151BE-6DF1-429D-A4B6-57CA43AA05C0}">
      <dsp:nvSpPr>
        <dsp:cNvPr id="0" name=""/>
        <dsp:cNvSpPr/>
      </dsp:nvSpPr>
      <dsp:spPr>
        <a:xfrm>
          <a:off x="5136158" y="802556"/>
          <a:ext cx="160364" cy="884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400"/>
              </a:lnTo>
              <a:lnTo>
                <a:pt x="160364" y="8844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F2152-EF31-4658-ADBC-24F3AAE11A27}">
      <dsp:nvSpPr>
        <dsp:cNvPr id="0" name=""/>
        <dsp:cNvSpPr/>
      </dsp:nvSpPr>
      <dsp:spPr>
        <a:xfrm>
          <a:off x="5296522" y="1008115"/>
          <a:ext cx="3847477" cy="1357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Профессионализация педагогической деятельности</a:t>
          </a:r>
        </a:p>
      </dsp:txBody>
      <dsp:txXfrm>
        <a:off x="5336287" y="1047880"/>
        <a:ext cx="3767947" cy="1278153"/>
      </dsp:txXfrm>
    </dsp:sp>
    <dsp:sp modelId="{D219AF57-0EE9-4781-AB70-4E7355A304DF}">
      <dsp:nvSpPr>
        <dsp:cNvPr id="0" name=""/>
        <dsp:cNvSpPr/>
      </dsp:nvSpPr>
      <dsp:spPr>
        <a:xfrm>
          <a:off x="5136158" y="802556"/>
          <a:ext cx="211638" cy="2593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941"/>
              </a:lnTo>
              <a:lnTo>
                <a:pt x="211638" y="2593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5524A-FB02-441C-ACF9-B108B8D698ED}">
      <dsp:nvSpPr>
        <dsp:cNvPr id="0" name=""/>
        <dsp:cNvSpPr/>
      </dsp:nvSpPr>
      <dsp:spPr>
        <a:xfrm>
          <a:off x="5347796" y="2728996"/>
          <a:ext cx="3796203" cy="1335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Альтернативные модели подготовки к профессиональной деятельности</a:t>
          </a:r>
        </a:p>
      </dsp:txBody>
      <dsp:txXfrm>
        <a:off x="5386897" y="2768097"/>
        <a:ext cx="3718001" cy="12568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B5EDA-913B-4D77-9042-CFEB65224D5E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D1CDF-3820-4A89-A2A7-EC2372E23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D594-283F-4E16-88ED-C37B35BBAB83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EE3D7-7C65-4F1C-894A-82A097F5B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1B36-2DFA-4CC5-979F-41F3933A9BB6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0085-6806-4E30-88C2-32F165527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864B-BFFA-40D5-A31A-E215087DF155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ABB3-5DD9-499E-B8D4-06F67BC5C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3EC27-6885-45B2-9813-C128AD65740C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B824-C239-4F88-8B67-D929770D2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0B1B-684F-4BFB-971F-0BCC873B7697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4167-000E-4619-AEDB-ABB3892D3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B555E-605D-443F-8CAD-2DA580F50B3E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A3AD8-018C-43C4-8425-F05EA9EE2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B396-AA51-4055-B7B4-CF825EEB5BBB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99C6-7AEF-4761-8458-36FCF2C7F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CFFDB-C3B8-4BE0-8C7E-651E0853FF60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5ADE-305E-4BC5-B40E-21D51B9CF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3797-9E42-4CC3-9236-F6939940DD56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4A066-FBA0-4337-B995-279DD72C8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5A71E-45A0-42CC-9834-5B6B212123EF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EC6D-AFF3-48F3-870B-0F44A7BC2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1C879B-9D5B-4540-A51A-9FC2F7F6FDB0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7595F1-52F0-4AC1-BAD2-B112B9534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diagramData" Target="../diagrams/data14.xml"/><Relationship Id="rId3" Type="http://schemas.openxmlformats.org/officeDocument/2006/relationships/diagramData" Target="../diagrams/data11.xml"/><Relationship Id="rId21" Type="http://schemas.openxmlformats.org/officeDocument/2006/relationships/diagramColors" Target="../diagrams/colors14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13.xml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19" Type="http://schemas.openxmlformats.org/officeDocument/2006/relationships/diagramLayout" Target="../diagrams/layout14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Relationship Id="rId22" Type="http://schemas.microsoft.com/office/2007/relationships/diagramDrawing" Target="../diagrams/drawin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7"/>
            <a:ext cx="7990656" cy="2187674"/>
          </a:xfrm>
        </p:spPr>
        <p:txBody>
          <a:bodyPr/>
          <a:lstStyle/>
          <a:p>
            <a:r>
              <a:rPr lang="ru-RU" b="1" dirty="0"/>
              <a:t>Магистратура – обязательная ступень образования педагога, работающего в старших классах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00800" cy="1417712"/>
          </a:xfrm>
        </p:spPr>
        <p:txBody>
          <a:bodyPr rtlCol="0">
            <a:normAutofit fontScale="70000" lnSpcReduction="20000"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Евстафеева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Евгения Александровна,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кандидат психологических наук, 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декан факультета психологии и педагогики ФГБОУ ВО «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ЧелГУ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34747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254001"/>
          </a:xfrm>
        </p:spPr>
        <p:txBody>
          <a:bodyPr/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Педагогическая магистратура для выпускников не педагогического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бакалавриата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94769"/>
            <a:ext cx="9144000" cy="3714551"/>
          </a:xfrm>
        </p:spPr>
        <p:txBody>
          <a:bodyPr rtlCol="0">
            <a:normAutofit/>
          </a:bodyPr>
          <a:lstStyle/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последовательный маршрут подготовки педагога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будущий педагог сначала осваивает область предметного (реже другого профессионального) знания, а потом получает необходимую психолого-педагогическую подготовку в рамках программы магистратуры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chemeClr val="tx1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6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254001"/>
          </a:xfrm>
        </p:spPr>
        <p:txBody>
          <a:bodyPr/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Педагогическая магистратура для выпускников не педагогического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бакалавриата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94769"/>
            <a:ext cx="9144000" cy="3714551"/>
          </a:xfrm>
        </p:spPr>
        <p:txBody>
          <a:bodyPr rtlCol="0">
            <a:normAutofit fontScale="85000" lnSpcReduction="20000"/>
          </a:bodyPr>
          <a:lstStyle/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300" dirty="0">
                <a:solidFill>
                  <a:schemeClr val="tx1"/>
                </a:solidFill>
              </a:rPr>
              <a:t>Программа охватывает только психолого-педагогическую и практическую подготовку (предметная подготовка как правило остается за рамками этой модели)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300" dirty="0">
                <a:solidFill>
                  <a:schemeClr val="tx1"/>
                </a:solidFill>
              </a:rPr>
              <a:t>Модули первого года обучения, включают в себя адаптационные модули профессионального цикла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300" dirty="0">
                <a:solidFill>
                  <a:schemeClr val="tx1"/>
                </a:solidFill>
              </a:rPr>
              <a:t>По окончании первого года обучения слушатель может приступить к самостоятельной профессиональной деятельности в качестве педагога</a:t>
            </a:r>
          </a:p>
          <a:p>
            <a:pPr algn="l" fontAlgn="auto"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89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254001"/>
          </a:xfrm>
        </p:spPr>
        <p:txBody>
          <a:bodyPr/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Педагогическая магистратура для выпускников прикладного педагогического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</a:rPr>
              <a:t>бакалавриата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94769"/>
            <a:ext cx="9144000" cy="3714551"/>
          </a:xfrm>
        </p:spPr>
        <p:txBody>
          <a:bodyPr rtlCol="0">
            <a:normAutofit fontScale="85000" lnSpcReduction="10000"/>
          </a:bodyPr>
          <a:lstStyle/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Нет адаптационных модулей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Универсальные, общепрофессиональные и специализированные профессиональные модули этой модели, направлены на подготовку к выполнению трудовых действий, входящих в обобщенную трудовую функцию 2, предполагающих </a:t>
            </a:r>
            <a:r>
              <a:rPr lang="ru-RU" b="1" dirty="0">
                <a:solidFill>
                  <a:schemeClr val="tx1"/>
                </a:solidFill>
              </a:rPr>
              <a:t>квалификационный уровень 7 </a:t>
            </a:r>
            <a:r>
              <a:rPr lang="ru-RU" dirty="0">
                <a:solidFill>
                  <a:schemeClr val="tx1"/>
                </a:solidFill>
              </a:rPr>
              <a:t>«проектирования, разработки и управления в процессе самостоятельной педагогической деятельности»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11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254001"/>
          </a:xfrm>
        </p:spPr>
        <p:txBody>
          <a:bodyPr/>
          <a:lstStyle/>
          <a:p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Наши контакты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94769"/>
            <a:ext cx="9144000" cy="3714551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факультет психологии и педагогики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+7 (351) 79-97-261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</a:rPr>
              <a:t>dae@csu.ru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1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496299" cy="5544616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Одним из наиболее важных </a:t>
            </a:r>
            <a:r>
              <a:rPr lang="ru-RU" sz="2800" b="1" dirty="0">
                <a:solidFill>
                  <a:schemeClr val="tx1"/>
                </a:solidFill>
              </a:rPr>
              <a:t>факторов </a:t>
            </a:r>
            <a:r>
              <a:rPr lang="ru-RU" sz="2800" dirty="0">
                <a:solidFill>
                  <a:schemeClr val="tx1"/>
                </a:solidFill>
              </a:rPr>
              <a:t>образовательной среды, оказывающих существенное </a:t>
            </a:r>
            <a:r>
              <a:rPr lang="ru-RU" sz="2800" b="1" dirty="0">
                <a:solidFill>
                  <a:schemeClr val="tx1"/>
                </a:solidFill>
              </a:rPr>
              <a:t>влияние на образовательные результаты учащихся</a:t>
            </a:r>
            <a:r>
              <a:rPr lang="ru-RU" sz="2800" dirty="0">
                <a:solidFill>
                  <a:schemeClr val="tx1"/>
                </a:solidFill>
              </a:rPr>
              <a:t>, является </a:t>
            </a:r>
            <a:r>
              <a:rPr lang="ru-RU" sz="2800" b="1" dirty="0">
                <a:solidFill>
                  <a:schemeClr val="tx1"/>
                </a:solidFill>
              </a:rPr>
              <a:t>уровень квалификации учителя </a:t>
            </a:r>
            <a:r>
              <a:rPr lang="ru-RU" sz="2800" dirty="0">
                <a:solidFill>
                  <a:schemeClr val="tx1"/>
                </a:solidFill>
              </a:rPr>
              <a:t>(</a:t>
            </a:r>
            <a:r>
              <a:rPr lang="ru-RU" sz="2800" dirty="0" err="1">
                <a:solidFill>
                  <a:schemeClr val="tx1"/>
                </a:solidFill>
              </a:rPr>
              <a:t>Teachers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Matter</a:t>
            </a:r>
            <a:r>
              <a:rPr lang="ru-RU" sz="2800" dirty="0">
                <a:solidFill>
                  <a:schemeClr val="tx1"/>
                </a:solidFill>
              </a:rPr>
              <a:t>, OECD, 2005)</a:t>
            </a: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Педагогическое образование </a:t>
            </a:r>
            <a:r>
              <a:rPr lang="ru-RU" sz="2800" dirty="0">
                <a:solidFill>
                  <a:schemeClr val="tx1"/>
                </a:solidFill>
              </a:rPr>
              <a:t>является наиболее значимым фактором влияния как на профессиональную деятельность педагога, так и на образовательные результаты учащихся (</a:t>
            </a:r>
            <a:r>
              <a:rPr lang="ru-RU" sz="2800" dirty="0" err="1">
                <a:solidFill>
                  <a:schemeClr val="tx1"/>
                </a:solidFill>
              </a:rPr>
              <a:t>Linda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Darling-Hammond</a:t>
            </a:r>
            <a:r>
              <a:rPr lang="ru-RU" sz="2800" dirty="0">
                <a:solidFill>
                  <a:schemeClr val="tx1"/>
                </a:solidFill>
              </a:rPr>
              <a:t>, 1999)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676456" cy="4968552"/>
          </a:xfrm>
        </p:spPr>
        <p:txBody>
          <a:bodyPr rtlCol="0">
            <a:normAutofit/>
          </a:bodyPr>
          <a:lstStyle/>
          <a:p>
            <a:pPr marL="457200" indent="-4572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Обзор</a:t>
            </a:r>
            <a:r>
              <a:rPr lang="en-US" dirty="0">
                <a:solidFill>
                  <a:schemeClr val="tx1"/>
                </a:solidFill>
              </a:rPr>
              <a:t> 57 </a:t>
            </a:r>
            <a:r>
              <a:rPr lang="ru-RU" dirty="0">
                <a:solidFill>
                  <a:schemeClr val="tx1"/>
                </a:solidFill>
              </a:rPr>
              <a:t>эмпирических исследований по этой теме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выполненный в</a:t>
            </a:r>
            <a:r>
              <a:rPr lang="en-US" dirty="0">
                <a:solidFill>
                  <a:schemeClr val="tx1"/>
                </a:solidFill>
              </a:rPr>
              <a:t> 2002 </a:t>
            </a:r>
            <a:r>
              <a:rPr lang="ru-RU" dirty="0">
                <a:solidFill>
                  <a:schemeClr val="tx1"/>
                </a:solidFill>
              </a:rPr>
              <a:t>году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также подтверждает </a:t>
            </a:r>
            <a:r>
              <a:rPr lang="ru-RU" b="1" dirty="0">
                <a:solidFill>
                  <a:schemeClr val="tx1"/>
                </a:solidFill>
              </a:rPr>
              <a:t>зависимость между основными компонентами педагогического образования</a:t>
            </a:r>
            <a:r>
              <a:rPr lang="ru-RU" dirty="0">
                <a:solidFill>
                  <a:schemeClr val="tx1"/>
                </a:solidFill>
              </a:rPr>
              <a:t> (знания учебного предмета и педагогическая подготовка) и </a:t>
            </a:r>
            <a:r>
              <a:rPr lang="ru-RU" b="1" dirty="0">
                <a:solidFill>
                  <a:schemeClr val="tx1"/>
                </a:solidFill>
              </a:rPr>
              <a:t>образовательными результатами учащихся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Wilson, S., </a:t>
            </a:r>
            <a:r>
              <a:rPr lang="en-US" dirty="0" err="1">
                <a:solidFill>
                  <a:schemeClr val="tx1"/>
                </a:solidFill>
              </a:rPr>
              <a:t>Floden</a:t>
            </a:r>
            <a:r>
              <a:rPr lang="en-US" dirty="0">
                <a:solidFill>
                  <a:schemeClr val="tx1"/>
                </a:solidFill>
              </a:rPr>
              <a:t>, R. and </a:t>
            </a:r>
            <a:r>
              <a:rPr lang="en-US" dirty="0" err="1">
                <a:solidFill>
                  <a:schemeClr val="tx1"/>
                </a:solidFill>
              </a:rPr>
              <a:t>Ferrini</a:t>
            </a:r>
            <a:r>
              <a:rPr lang="en-US" dirty="0">
                <a:solidFill>
                  <a:schemeClr val="tx1"/>
                </a:solidFill>
              </a:rPr>
              <a:t>-Mundy, J.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2002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02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45840" y="90872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7448210"/>
              </p:ext>
            </p:extLst>
          </p:nvPr>
        </p:nvGraphicFramePr>
        <p:xfrm>
          <a:off x="0" y="1052736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058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45840" y="908720"/>
            <a:ext cx="7772400" cy="1470025"/>
          </a:xfrm>
        </p:spPr>
        <p:txBody>
          <a:bodyPr/>
          <a:lstStyle/>
          <a:p>
            <a:r>
              <a:rPr lang="ru-RU" b="1" dirty="0"/>
              <a:t>Модель подготовки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035142"/>
              </p:ext>
            </p:extLst>
          </p:nvPr>
        </p:nvGraphicFramePr>
        <p:xfrm>
          <a:off x="0" y="2780928"/>
          <a:ext cx="9144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34105546"/>
              </p:ext>
            </p:extLst>
          </p:nvPr>
        </p:nvGraphicFramePr>
        <p:xfrm>
          <a:off x="251520" y="2204864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9905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035142"/>
              </p:ext>
            </p:extLst>
          </p:nvPr>
        </p:nvGraphicFramePr>
        <p:xfrm>
          <a:off x="0" y="2780928"/>
          <a:ext cx="9144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75263092"/>
              </p:ext>
            </p:extLst>
          </p:nvPr>
        </p:nvGraphicFramePr>
        <p:xfrm>
          <a:off x="251520" y="2204864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03324056"/>
              </p:ext>
            </p:extLst>
          </p:nvPr>
        </p:nvGraphicFramePr>
        <p:xfrm>
          <a:off x="-5869160" y="849784"/>
          <a:ext cx="6624736" cy="600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07582311"/>
              </p:ext>
            </p:extLst>
          </p:nvPr>
        </p:nvGraphicFramePr>
        <p:xfrm>
          <a:off x="0" y="2276872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0" y="908721"/>
            <a:ext cx="9144000" cy="1080120"/>
          </a:xfrm>
        </p:spPr>
        <p:txBody>
          <a:bodyPr/>
          <a:lstStyle/>
          <a:p>
            <a:r>
              <a:rPr lang="ru-RU" b="1" dirty="0">
                <a:ea typeface="Times New Roman" panose="02020603050405020304" pitchFamily="18" charset="0"/>
              </a:rPr>
              <a:t>Типология моделей подготовки педагогов</a:t>
            </a:r>
            <a:r>
              <a:rPr lang="ru-RU" dirty="0">
                <a:ea typeface="Times New Roman" panose="02020603050405020304" pitchFamily="18" charset="0"/>
              </a:rPr>
              <a:t> (Musset,2010)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1910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8383960" cy="432048"/>
          </a:xfrm>
        </p:spPr>
        <p:txBody>
          <a:bodyPr/>
          <a:lstStyle/>
          <a:p>
            <a:r>
              <a:rPr lang="ru-RU" sz="4000" b="1" dirty="0"/>
              <a:t>Новые модели подготовки педагогов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035142"/>
              </p:ext>
            </p:extLst>
          </p:nvPr>
        </p:nvGraphicFramePr>
        <p:xfrm>
          <a:off x="0" y="2780928"/>
          <a:ext cx="9144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8352877"/>
              </p:ext>
            </p:extLst>
          </p:nvPr>
        </p:nvGraphicFramePr>
        <p:xfrm>
          <a:off x="251520" y="1412777"/>
          <a:ext cx="8712968" cy="485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20805739"/>
              </p:ext>
            </p:extLst>
          </p:nvPr>
        </p:nvGraphicFramePr>
        <p:xfrm>
          <a:off x="0" y="2204864"/>
          <a:ext cx="91440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71868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035142"/>
              </p:ext>
            </p:extLst>
          </p:nvPr>
        </p:nvGraphicFramePr>
        <p:xfrm>
          <a:off x="0" y="2780928"/>
          <a:ext cx="9144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8352877"/>
              </p:ext>
            </p:extLst>
          </p:nvPr>
        </p:nvGraphicFramePr>
        <p:xfrm>
          <a:off x="251520" y="1412777"/>
          <a:ext cx="8712968" cy="485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4303232"/>
              </p:ext>
            </p:extLst>
          </p:nvPr>
        </p:nvGraphicFramePr>
        <p:xfrm>
          <a:off x="0" y="2204864"/>
          <a:ext cx="91440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21416072"/>
              </p:ext>
            </p:extLst>
          </p:nvPr>
        </p:nvGraphicFramePr>
        <p:xfrm>
          <a:off x="0" y="908720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87284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062664" cy="1470025"/>
          </a:xfrm>
        </p:spPr>
        <p:txBody>
          <a:bodyPr/>
          <a:lstStyle/>
          <a:p>
            <a:r>
              <a:rPr lang="ru-RU" b="1" dirty="0"/>
              <a:t>Модель профессиональной (педагогической) магистратуры</a:t>
            </a: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594769"/>
            <a:ext cx="7846640" cy="304403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39943090"/>
              </p:ext>
            </p:extLst>
          </p:nvPr>
        </p:nvGraphicFramePr>
        <p:xfrm>
          <a:off x="0" y="2780928"/>
          <a:ext cx="91440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8008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506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Магистратура – обязательная ступень образования педагога, работающего в старших классах</vt:lpstr>
      <vt:lpstr>Презентация PowerPoint</vt:lpstr>
      <vt:lpstr>Презентация PowerPoint</vt:lpstr>
      <vt:lpstr>Презентация PowerPoint</vt:lpstr>
      <vt:lpstr>Модель подготовки</vt:lpstr>
      <vt:lpstr>Типология моделей подготовки педагогов (Musset,2010)</vt:lpstr>
      <vt:lpstr>Новые модели подготовки педагогов</vt:lpstr>
      <vt:lpstr>Презентация PowerPoint</vt:lpstr>
      <vt:lpstr>Модель профессиональной (педагогической) магистратуры </vt:lpstr>
      <vt:lpstr>Педагогическая магистратура для выпускников не педагогического бакалавриата</vt:lpstr>
      <vt:lpstr>Педагогическая магистратура для выпускников не педагогического бакалавриата</vt:lpstr>
      <vt:lpstr>Педагогическая магистратура для выпускников прикладного педагогического бакалавриата</vt:lpstr>
      <vt:lpstr>Наши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30</cp:revision>
  <dcterms:created xsi:type="dcterms:W3CDTF">2015-11-23T08:57:15Z</dcterms:created>
  <dcterms:modified xsi:type="dcterms:W3CDTF">2019-03-15T03:22:58Z</dcterms:modified>
</cp:coreProperties>
</file>